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notesSlides/notesSlide2.xml" ContentType="application/vnd.openxmlformats-officedocument.presentationml.notesSlide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0" r:id="rId3"/>
    <p:sldId id="305" r:id="rId4"/>
    <p:sldId id="261" r:id="rId5"/>
    <p:sldId id="306" r:id="rId6"/>
    <p:sldId id="341" r:id="rId7"/>
    <p:sldId id="340" r:id="rId8"/>
    <p:sldId id="307" r:id="rId9"/>
    <p:sldId id="342" r:id="rId1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B1A5499D-5F9D-4574-920E-DE837F400F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5E576C7-F3A7-4EFE-89D0-2129E7252DE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78B3DC2A-86C9-48A3-8939-3269078EAD7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9994AA32-789E-49DD-BEC7-96533A124F1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62E5C6B-1AEF-4E18-8877-28E2F16883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39:49.6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9704">
    <iact:property name="dataType"/>
    <iact:actionData xml:id="d0">
      <inkml:trace xmlns:inkml="http://www.w3.org/2003/InkML" xml:id="stk0" contextRef="#ctx0" brushRef="#br0">4429 9887 0,'0'0'9,"0"0"-4,0 0 5,0 0-1,42-9 1,-9 5 0,16 0 0,26 0 0,20-4-1,17-9 1,3 0 1,22 1-2,20-5 1,13 1 0,8-5-1,12 0 1,0 4 0,-3 0-1,19 5 1,18-1 0,8 9-1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39:49.6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4936">
    <iact:property name="dataType"/>
    <iact:actionData xml:id="d0">
      <inkml:trace xmlns:inkml="http://www.w3.org/2003/InkML" xml:id="stk0" contextRef="#ctx0" brushRef="#br0">6448 8193 0,'0'0'2,"0"0"3,0 0 5,0 0 0,0 0 0,0 0-1,0 0 1,46-8 0,-13 4 0,8 0-1,9 0 1,-1-1 0,1-3 0,-4 0-1,-9 0 1,0-1 0,-4 1 0,-4 4 0,4-4-1,9-1 1,-1 1 0,4 0 0,5 4-1,-4-1 2,3 1-2,1 0 1,0 0 0,-1 0-1,1-4 1,-5-1-1,-7 1 2,-5 0-2,-4-1 1,0 1 0,-5 4-1,5 0 0,0 0 1,9 0 0,15-1-1,14 5 1,11 0 0,9-4 0,-4 0 0,-13 0-1,-12 4 1,-8 0 0,-9 0-1,9 0 1,4 4 0,24 0 0,21 0-1,13-4 1,0-8 0,-17-4-1</inkml:trace>
    </iact:actionData>
  </iact:action>
  <iact:action type="add" startTime="46379">
    <iact:property name="dataType"/>
    <iact:actionData xml:id="d1">
      <inkml:trace xmlns:inkml="http://www.w3.org/2003/InkML" xml:id="stk1" contextRef="#ctx0" brushRef="#br0">11789 8102 0,'0'0'7,"0"0"2,0 0 1,0 0 0,0 0 0,0 0 0,0 0 0,0 0-1,54-33 1,-29 25-1,12-5 1,21 1 0,37-5 0,38-3 0,3-1 0,-12 4 0,-16 5 0,16 4-1,21-1 1,8 5 0,-12 4-1,24 9 1,88 11 0</inkml:trace>
    </iact:actionData>
  </iact:action>
  <iact:action type="add" startTime="47434">
    <iact:property name="dataType"/>
    <iact:actionData xml:id="d2">
      <inkml:trace xmlns:inkml="http://www.w3.org/2003/InkML" xml:id="stk2" contextRef="#ctx0" brushRef="#br0">15021 8131 0,'0'0'7,"0"0"3,0 0 2,0 0-5,0 0 2,0 0 1,0 0 0,66-12 1,-4 8-3,12-5 2,17 1 0,13 0-1,24-1 2,21 5 0,25 4-3,12 4 2,4 5-1,-12 7 1,-20 1-1,-22-1 1,-20-3 0,4-1 0,12-8-1,21-12 1</inkml:trace>
    </iact:actionData>
  </iact:action>
  <iact:action type="add" startTime="94943">
    <iact:property name="dataType"/>
    <iact:actionData xml:id="d3">
      <inkml:trace xmlns:inkml="http://www.w3.org/2003/InkML" xml:id="stk3" contextRef="#ctx0" brushRef="#br0">13163 12280 0,'0'0'2,"0"0"0,0 0 9,0 0-2,0 0 0,0 0 1,0 0-1,0 0 1,41 0 0,-32 0-1,3 0 2,1 0-2,3 4 1,1-4 0,-1 0-1,1 4 1,-1-4 0,1 4 0,4-4 0,3 4-1,5 0 1,9 1-1,11 3 1,5 0 0,0 0 1,4 1-2,-5-1 1,-7 0 0,-5-4-1,-8 0 1,-4 1 0,-4-1-1,-4 0 1,0 0 0,-5 0 0,1 0-1,-5-4 1,1 0 0,-5 0 0,0 0-1,0 0 1,-3 0 0,-1 0 0,0 0-1,0 0 1,0 0 0,0 0 0,0 0 0,0 0-1,1 0 1,-1 0 0,-4 0 0,0 0 0,0 0-1,0 0 1,0 0 0,0 0-1,0 0 1,0 0 0,0 0-1,0 0 1,0 0 0,0 0-1,-91 0 2,53 0-2,-7 0 1,-1 0 0,-3 0 0,3 0-1,5 0 1,4 0 0,8 0-1,0 4 2,4 1-2,0-1 1,0 0 0,9 0-1,-9-4 2,4 0-1,-4 0-1,1 0 1,-5 0-1,-4 0 2,-5 0-2,-3 0 1,-5 0 0,1 0-1,4 0 2,-1 0-2,9 0 1,4 0-1,4 0 1,0-4 0</inkml:trace>
    </iact:actionData>
  </iact:action>
  <iact:action type="add" startTime="100861">
    <iact:property name="dataType"/>
    <iact:actionData xml:id="d4">
      <inkml:trace xmlns:inkml="http://www.w3.org/2003/InkML" xml:id="stk4" contextRef="#ctx0" brushRef="#br0">11901 14284 0,'0'0'2,"0"0"0,0 0 8,0 0 0,0 0 0,0 0-1,0 0 1,0 0 0,0 0-1,46 0 2,-26 0-2,9 0 1,13 0 0,16-5-1,12 1 1,9 4 0,-5 0 0,-8 0 0,-8 4-1,-8-4 1,-9 0 0</inkml:trace>
    </iact:actionData>
  </iact:action>
  <iact:action type="add" startTime="101485">
    <iact:property name="dataType"/>
    <iact:actionData xml:id="d5">
      <inkml:trace xmlns:inkml="http://www.w3.org/2003/InkML" xml:id="stk5" contextRef="#ctx0" brushRef="#br0">14131 14304 0,'0'0'7,"0"0"3,0 0-1,0 0 0,0 0 1,0 0-1,0 0 1,0 0 0,0 0 0,0 0-1,0 0 1,42 4 0,-13 1 0,20-1 0,26 4-1,20 0 1,12 1 0,-11-1 1,3 0-2,4 0 1,5 1 0,12 3-1,-17 1 1,-12-1-1,-16-4 2,-17 0-2,-13 1 1,-3-1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8252">
    <iact:property name="dataType"/>
    <iact:actionData xml:id="d0">
      <inkml:trace xmlns:inkml="http://www.w3.org/2003/InkML" xml:id="stk0" contextRef="#ctx0" brushRef="#br0">20966 6090 0,'0'0'1,"0"0"1,0 0 9,0 0-1,0 0-1,0 0 1,0 0 0,0 0 0,0 0-1,0 0 1,0 0 0,50-25 0,-30 9 0,1-1-1,0 0 1,-5 1 1,-3 3-2,-1 1 1,-4 4 0,1-1 0,-1 1 0,0 0 0,1 4-1,-5 0 1,0-1 0,0 1 0,0 0 0,0 0 0,5 0 0,-5 0-1,0 0 1,0-1 0,0 1 0,0 0 0,0 0-1,0 4 1,1 0 0,-1 0 0,0 0-1,0 0 1,-4 0 1,0 0-2,4 0 1</inkml:trace>
    </iact:actionData>
  </iact:action>
  <iact:action type="add" startTime="79360">
    <iact:property name="dataType"/>
    <iact:actionData xml:id="d1">
      <inkml:trace xmlns:inkml="http://www.w3.org/2003/InkML" xml:id="stk1" contextRef="#ctx0" brushRef="#br0">21388 6049 0,'0'0'7,"0"0"5,0 0-4,0 0 1,0 0 0,0 0 1,0 0 0,0 0 1,0 0-2,0 0 1,-21-46 0,9 29 0,-5 1-1,1-1 1,-5 1 0,1 3 1,-5 9-2,-8 8 1,-17 13 0,-24 16 0,-18 21 0,-3 20 1,8 17-2,17 5 1,25-14-1,24-15 1,4-18 0,13-11 0,8-5 0,13-4 0,-5-4 0,13-5-1,4-3 2,8-9-2,1-12 1,11-17 0,22-33-1,3-28 1,-12-18 0,-16 5 0,-13 16 0,-4 13 0,-13 21 0,-3 12 0,-5 12 0,-4 4-1,0 9 2,-4 0-1,0 4 0,0-1-1,0 1 2,0 0-2,4 0 1,0 4 0,1 0 0,-1 4 0,0 4-1,4 17 2,9 21-1,3 24-1,5 13 1,4 4 0,4-8 0,5-9 0,3-8 0,-8-12 0,-8-13 0,-9-12-1</inkml:trace>
    </iact:actionData>
  </iact:action>
  <iact:action type="add" startTime="81024">
    <iact:property name="dataType"/>
    <iact:actionData xml:id="d2">
      <inkml:trace xmlns:inkml="http://www.w3.org/2003/InkML" xml:id="stk2" contextRef="#ctx0" brushRef="#br0">22381 6198 0,'0'0'6,"0"0"6,0 0-5,0 0 3,0 0 0,0 0 0,58-50 0,-37 29 1,4 1-2,-5-1 1,-3 4-1,-1 5 1,1-1-1,-1 1 1,1 4 0,8-1-1,-13 9 1,13 9 0,8 11 0,8 26 0,5 28 0,0 18 0,7 11 0,5 1 0,0-17 0,-8-17 0,-9-16-1,-12-17 1,-8-12 1,-9-9-2,1-3 1,-5-5 0,-4-4 0</inkml:trace>
    </iact:actionData>
  </iact:action>
  <iact:action type="add" startTime="81463">
    <iact:property name="dataType"/>
    <iact:actionData xml:id="d3">
      <inkml:trace xmlns:inkml="http://www.w3.org/2003/InkML" xml:id="stk3" contextRef="#ctx0" brushRef="#br0">23333 6020 0,'0'0'9,"0"0"-1,-54 33 2,-50 49 0,-65 80 0,-42 49 2,29-29-4,49-49 2,34-46 0,37-38 0,29-24-1</inkml:trace>
    </iact:actionData>
  </iact:action>
  <iact:action type="add" startTime="81765">
    <iact:property name="dataType"/>
    <iact:actionData xml:id="d4">
      <inkml:trace xmlns:inkml="http://www.w3.org/2003/InkML" xml:id="stk4" contextRef="#ctx0" brushRef="#br0">23866 6280 0,'0'0'7,"0"0"2</inkml:trace>
    </iact:actionData>
  </iact:action>
  <iact:action type="add" startTime="81948">
    <iact:property name="dataType"/>
    <iact:actionData xml:id="d5">
      <inkml:trace xmlns:inkml="http://www.w3.org/2003/InkML" xml:id="stk5" contextRef="#ctx0" brushRef="#br0">24003 7113 0,'0'0'8,"0"0"1,-58 62 1,-41 37-1</inkml:trace>
    </iact:actionData>
  </iact:action>
  <iact:action type="add" startTime="85509">
    <iact:property name="dataType"/>
    <iact:actionData xml:id="d6">
      <inkml:trace xmlns:inkml="http://www.w3.org/2003/InkML" xml:id="stk6" contextRef="#ctx0" brushRef="#br0">20466 8251 0,'0'0'3,"0"0"1,0 0 3,0 0 2,0 0 0,0 0 2,0 0-2,0 0 1,0 0 0,0 0 0,0 0 0,0 0 0,12-54-1,-4 25 2,13-8-2,0-4 1,-1 3 0,1 9-1,-5 5 1,-3 7-1,-5 5 2,5 3-1,-9 5-1,4 4 1,-8 0 1,0 0-2,79 37 2,-21 1-2,12 11 1,-4 5 1,-4 8-3,-8 5 2,-9-1 1,-7 4-1,-5-8 0,-4-8 0,-4-8 0,-5-13-1,1-4 2,-5-4-2,1-9 0,-5 1 2,-3-5-2,-1 1 2,-4-1-2,0-4 1</inkml:trace>
    </iact:actionData>
  </iact:action>
  <iact:action type="add" startTime="86227">
    <iact:property name="dataType"/>
    <iact:actionData xml:id="d7">
      <inkml:trace xmlns:inkml="http://www.w3.org/2003/InkML" xml:id="stk7" contextRef="#ctx0" brushRef="#br0">21409 7684 0,'0'0'14,"0"0"-11,0 0 7,0 0 0,0 0 0,0 0-1,0 0 1,0 0 0,0 0 0,0 0 0,-37 45 0,16-16-1,-8 13 1,-8 12 0,-9 8 0,-3 0-1,-5 0 2,-8 4-1,-9 13-1,-11 4 1,-1 0 1,8-5-2,13-12 2,13 1-2,3-9 1,9-5 1,4-11-2,8-5 1,8-12 0,5-4-1</inkml:trace>
    </iact:actionData>
  </iact:action>
  <iact:action type="add" startTime="88072">
    <iact:property name="dataType"/>
    <iact:actionData xml:id="d8">
      <inkml:trace xmlns:inkml="http://www.w3.org/2003/InkML" xml:id="stk8" contextRef="#ctx0" brushRef="#br0">21636 8827 0,'0'0'5,"0"0"5,0 0 0,0 0-1,0 0 2,0 0-2,0 0 1,0 0 0,0 0-1,0 0 1,0 0 0,0 0 1,0 0-2,0 0 1,0 0 0,0 0 0,0 0 0,0 0 0,0 0-1,0 0 1,0 0 1,0 0-2,0 0 1,0 0 0,0 0 0,0 0-1,0 0 1,0 0 0,0 0 0,0 0-1,0 0 1,0 0 0,0 0 0,0 0 0,0 0 0,0 0-1,0 0 1,0 0 0,0 0 0,0 0 0,0 0-1,0 0 1,0 0 0,0 0 1,0 0-2,0 0 0,0 0 1,0 0 0,0 0 0,21-42-1</inkml:trace>
    </iact:actionData>
  </iact:action>
  <iact:action type="add" startTime="96173">
    <iact:property name="dataType"/>
    <iact:actionData xml:id="d9">
      <inkml:trace xmlns:inkml="http://www.w3.org/2003/InkML" xml:id="stk9" contextRef="#ctx0" brushRef="#br0">20267 7171 0,'0'0'2,"0"0"-1,58-5 9,-25 1-1,4 0 1,9 0 0,7 0 2,14 0-5,11-5 5,13 1-3,0 0 2,-8 4-2,-17 4 1,-4 4 0,-4 0 0,-4 0 0,-4 0 0,-1 0 0,-3 1-1,-5-5 1,1 4 1,-1-4-2,-4 4 1,-4 0 0,0-4 0,0 0-1,-4 0 2,0 4-1,-4-4-1,-4 0 2,-5 0-1,-3 0-1,-1 0 2,-3 0-2,-1 0 1,0 0 0,-4 0 0,0 0 0,1 0 0,-1 0 0,-4 0 0,0 0 0,0 0-1,0 0 1,0 0-1,-87-4 2,50 0-1,-1 0 0,1 0 0,0-5 0,0 1 0,-1 0-1,1-5 1,-4 5-1,-9 0 1,-12-1 1,-17 5-1,-3 4-1,3 0 1,5-4 0,16 0 0,0 4-1,8-4 2,5 4-2,3 0 1,9 0 1,4 0-1,4 0-1,5 0 1,7 0 0,-3 0 0,7 0 0,1 0 0,4 0 0,4 4-1,0-4 2,0 0-2,0 0 1,83 29 0,4-12 0,37-5-1,21 5 2,-1-5-1,14-20 0,48-42-1</inkml:trace>
    </iact:actionData>
  </iact:action>
  <iact:action type="add" startTime="145034">
    <iact:property name="dataType"/>
    <iact:actionData xml:id="d10">
      <inkml:trace xmlns:inkml="http://www.w3.org/2003/InkML" xml:id="stk10" contextRef="#ctx0" brushRef="#br0">20135 9108 0,'0'0'3,"0"0"-2,0 0 9,0 0-1,0 0 1,0 0 0,45 8 0,-24-8 0,-1 0 1,9 0-2,-4 0 2,4 0-2,0 0 1,0 0-1,0 5 2,0-1-2,4 0 1,4 4 0,5-4 0,-1 0-1,5 1 3,-9-5-3,4 0 1,1 0-1,-1-5 1,0 1 0,1 0 1,-9 0-3,-4 0 3,-4 4-1,-5 0-1,-3 0 2,-1 0-1,-7 0 0,7 0-1,1 0 2,-1 0-2,5-4 1,4-5 0</inkml:trace>
    </iact:actionData>
  </iact:action>
  <iact:action type="add" startTime="151399">
    <iact:property name="dataType"/>
    <iact:actionData xml:id="d11">
      <inkml:trace xmlns:inkml="http://www.w3.org/2003/InkML" xml:id="stk11" contextRef="#ctx0" brushRef="#br0">22729 7862 0,'0'0'3,"0"0"-3,0 0 10,8 41-2,8 5 1,13 16 2,0 8-1,-8-12 0,-4-16 0,-9-13-1,-8-17 1,0-8 0</inkml:trace>
    </iact:actionData>
  </iact:action>
  <iact:action type="add" startTime="151619">
    <iact:property name="dataType"/>
    <iact:actionData xml:id="d12">
      <inkml:trace xmlns:inkml="http://www.w3.org/2003/InkML" xml:id="stk12" contextRef="#ctx0" brushRef="#br0">22795 7324 0,'0'0'9,"0"0"-2,0 0 2,0 0 2,41 8-2,21 13 1</inkml:trace>
    </iact:actionData>
  </iact:action>
  <iact:action type="add" startTime="152298">
    <iact:property name="dataType"/>
    <iact:actionData xml:id="d13">
      <inkml:trace xmlns:inkml="http://www.w3.org/2003/InkML" xml:id="stk13" contextRef="#ctx0" brushRef="#br0">22356 9468 0,'0'0'7,"4"63"2,21 69 3,21 63-4,3-13 3,-7-62-1,-17-62-2,-9-29 1,-8-37 1,-3-30-1,-1-82 1,8-112-1,9-4 2,4 50-1,-5 70-1,-3 50 1,-1 37-1,1 21 1,-1 12 0,13 16 0,9 34 0,20 21 0,4 8 0,-17-9-1,-16-16 1,-16-12 1,-5-13-2</inkml:trace>
    </iact:actionData>
  </iact:action>
  <iact:action type="add" startTime="152687">
    <iact:property name="dataType"/>
    <iact:actionData xml:id="d14">
      <inkml:trace xmlns:inkml="http://www.w3.org/2003/InkML" xml:id="stk14" contextRef="#ctx0" brushRef="#br0">23531 9535 0,'0'0'6,"0"0"4,0 0-1,42 0 1,-13-4 0,0-1 0,-9-3-1,-7-4 2,-13 12-2,-33-58 1,-13 8 0,1 13 0,3 28-1,9 22 1,8 16 0,17 12 0,20 9-1,34 8 2,41 0-1,33-17-1,-4-24 1,-21-13 0</inkml:trace>
    </iact:actionData>
  </iact:action>
  <iact:action type="add" startTime="153008">
    <iact:property name="dataType"/>
    <iact:actionData xml:id="d15">
      <inkml:trace xmlns:inkml="http://www.w3.org/2003/InkML" xml:id="stk15" contextRef="#ctx0" brushRef="#br0">24309 8843 0,'0'0'8,"0"0"2,91 83 1,21 41-2,0 25 1,-21-20 0,-34-47 0,-23-36-1</inkml:trace>
    </iact:actionData>
  </iact:action>
  <iact:action type="add" startTime="153204">
    <iact:property name="dataType"/>
    <iact:actionData xml:id="d16">
      <inkml:trace xmlns:inkml="http://www.w3.org/2003/InkML" xml:id="stk16" contextRef="#ctx0" brushRef="#br0">25033 8686 0,'0'0'8,"-37"45"2,-58 88 0,-87 119 1,-33 47-3</inkml:trace>
    </iact:actionData>
  </iact:action>
  <iact:action type="add" startTime="153562">
    <iact:property name="dataType"/>
    <iact:actionData xml:id="d17">
      <inkml:trace xmlns:inkml="http://www.w3.org/2003/InkML" xml:id="stk17" contextRef="#ctx0" brushRef="#br0">24942 8102 0,'0'0'7,"0"0"3,0 0-1,0 58 1,0 70 1,-4 79-2,4 34 2,0-43-2,4-57 1,4-50 1,5-33-2,20-41 0,66-59 2</inkml:trace>
    </iact:actionData>
  </iact:action>
  <iact:action type="add" startTime="153845">
    <iact:property name="dataType"/>
    <iact:actionData xml:id="d18">
      <inkml:trace xmlns:inkml="http://www.w3.org/2003/InkML" xml:id="stk18" contextRef="#ctx0" brushRef="#br0">24615 8201 0,'0'0'7,"0"0"3,95 17 0</inkml:trace>
    </iact:actionData>
  </iact:action>
  <iact:action type="add" startTime="154526">
    <iact:property name="dataType"/>
    <iact:actionData xml:id="d19">
      <inkml:trace xmlns:inkml="http://www.w3.org/2003/InkML" xml:id="stk19" contextRef="#ctx0" brushRef="#br0">24636 8181 0,'0'0'6,"0"0"4,0 0 3,0 0-7,0 0 5,0 0-2,0 0 0,0 0 1,45 0 0,-16 0 0,17 4 0,8 0 0,4 4 0,0 1 0,-5-5 0</inkml:trace>
    </iact:actionData>
  </iact:action>
  <iact:action type="add" startTime="156277">
    <iact:property name="dataType"/>
    <iact:actionData xml:id="d20">
      <inkml:trace xmlns:inkml="http://www.w3.org/2003/InkML" xml:id="stk20" contextRef="#ctx0" brushRef="#br0">22696 10781 0,'0'0'6,"0"0"6,0 83-4,8 74 2,8 108 0,5 46-1,0-46 1,-5-71 0,-3-66-1,-5-49 1,-4-33 0,-4-21 0,0-17 0,0-8 0,0 0 1,0 0-3,21-145 3,-1 50-2,18 4 2,7 16-2,13 25 1,12 17 0,5 21 1,-13 12-2,-8 8 1,-9 13 0,-20 16 0,-25 13 0,-33 37 0,-54 29 0,-33 4-1,17-33 2,32-38-2,34-32 1</inkml:trace>
    </iact:actionData>
  </iact:action>
  <iact:action type="add" startTime="158796">
    <iact:property name="dataType"/>
    <iact:actionData xml:id="d21">
      <inkml:trace xmlns:inkml="http://www.w3.org/2003/InkML" xml:id="stk21" contextRef="#ctx0" brushRef="#br0">22456 11447 0,'0'0'6,"0"0"4,45 46 0,42 45 0,70 66 0,42 34 1,-5-21-1,-28-34-1,-50-40 1,-42-34 1,-28-17-3,-30-20 2,-16-13 0</inkml:trace>
    </iact:actionData>
  </iact:action>
  <iact:action type="add" startTime="159077">
    <iact:property name="dataType"/>
    <iact:actionData xml:id="d22">
      <inkml:trace xmlns:inkml="http://www.w3.org/2003/InkML" xml:id="stk22" contextRef="#ctx0" brushRef="#br0">23573 11033 0,'0'0'9,"0"0"-1,-75 92 2,-3 11 2,-55 71-3,-36 54 5,-5 28-4,0 1-4,9-29 4,16-34 0,20-40 0,34-43 0,33-36-1</inkml:trace>
    </iact:actionData>
  </iact:action>
  <iact:action type="add" startTime="189444">
    <iact:property name="dataType"/>
    <iact:actionData xml:id="d23">
      <inkml:trace xmlns:inkml="http://www.w3.org/2003/InkML" xml:id="stk23" contextRef="#ctx0" brushRef="#br0">20077 5775 0,'0'0'2,"0"0"-1,0 0 9,33 67 0,4-22 0,8 13 0,1 12 0,-13 22 0,-12 19 1,-9 5-2,-12 0 1,0-12 0,0-13 0,-8-8 0,4-13 0,0-8-1,4-8 0</inkml:trace>
    </iact:actionData>
  </iact:action>
  <iact:action type="add" startTime="189916">
    <iact:property name="dataType"/>
    <iact:actionData xml:id="d24">
      <inkml:trace xmlns:inkml="http://www.w3.org/2003/InkML" xml:id="stk24" contextRef="#ctx0" brushRef="#br0">20271 5535 0,'0'0'9,"0"0"1,58-16-1,-29 7 1,0 1-1,0 0 1,0-1 0,4 5-1,8 0 3,5-4-3,12 4 1,8-5-1,-4 5 2,8-4-2,-8 4 1,-4 0 1,-12 0-1,-5-1 0,-4 1 0,-3 0-1,-6 4 0,1 0 2,0 0-1,4 0-1,5 0 1,-1 4 1,-4 0-2,0-4 2,0 5-2,0-5 1,5 0-1,-1 0 1,0 0 0,0 0 0,-4 0-1,-4 0 1,-4 0 1,0 0-1,-8 0 0,-1 0-1,1 0 1,-5 0 1,0 0-1,1 0-1,-5 0 0,0 0 1,1 0 1,-1 0-2,0 0 1,1 4 0,-1 0-1,4 4 1,1 5 0,-1 3 0,0 9 0,1 4 1,-1 8-2,1 5 1,-1 3 0,1 1 0,-5-5 0,0-4-1,0-3 2,1-1-1,-1 0-1,0 4 2,0 0-1,-3 5 0,-1-5-1,4 0 1,-4 5 0,0-1 0,0 0 0,-4 1-1,0 3 1,0-3 0,0-1 0,0-4 0,0-3 0,0-5-1,5 0 1,-5-5 0,0 1 0,0-4 0,0 0 0,0-1-1,0-3 1,0-1 0,0 1 0,0-5 0,0 1 0,-5-1 0,1 1 0,0-1 0,0-4-1,0 1 2,0-1-1,0 0 0,-1 1-1,1-1 1,0 0-1,0-4 1,0 0 0,-4 5 0,-1-1 0,-7 0 0,-5 0 1,-16 5-3,-13 3 3,-20 5-1,-13-4 0,5-1 0,7-7-1,9-5 1,0 0 1,-8-4-1,-25-8 0</inkml:trace>
    </iact:actionData>
  </iact:action>
  <iact:action type="add" startTime="197740">
    <iact:property name="dataType"/>
    <iact:actionData xml:id="d25">
      <inkml:trace xmlns:inkml="http://www.w3.org/2003/InkML" xml:id="stk25" contextRef="#ctx0" brushRef="#br0">22385 6988 0,'0'0'3,"0"0"-2,0 0 8,0 0 1,0 0 0,0 0 0,0 0 0,0 0 0,0 0 0,0 0-1,46 0 1,-34 5 1,5-5-2,-1 0 0,5 0 2,0 0-2,-1 4 0,1 0 2,4 0-1,4 0 0,-9 0 0,9 5-1,5-1 1,-1 0 0,0-4 0,0 0 0,-4 0-1,0 1 2,-4-1-2,-1 0 2,1-4-1,4 0-1,0 0 0,0 0 1,0 0 1,0 0-2,-4 0 1,-4 0 0,-1 0 0,-11 0 0,3 0 1,0 0-2,-3 0 1,-1 0 0,0 0-1,5 0 2,-9 0-1,4 0 0,-4 0-1,0 0 1,0 0 1,1 0-2,-1 0 1,0 0 0,0 0 0,0 0-1,0 0 2,0 0-2,0 0 1,1 0 0,3 0 0,-8 0 0,0 0-1,0 0 2,0 0-1,0 0-1,0 0 1,0 0 1,0 0-2,0 0 1,0 0 1,0 0-1,0 0-1,0 0 0,0 0 1,0 0 0,0 0 0,4-4 0,4-13 0</inkml:trace>
    </iact:actionData>
  </iact:action>
  <iact:action type="add" startTime="198956">
    <iact:property name="dataType"/>
    <iact:actionData xml:id="d26">
      <inkml:trace xmlns:inkml="http://www.w3.org/2003/InkML" xml:id="stk26" contextRef="#ctx0" brushRef="#br0">20590 7009 0,'0'0'8,"0"0"1,0 0 0,0 0 1,0 0 0,0 0 0,0 0 0,0 0 0,0 0 0,49 41 0,-16-32 0,13-1-1,12-4 1,8-4 0,8-4 0,-3 0 0,-9 0 2,-8 0-3,-9 4 0,-8 0 1,-4 4 1,1-4-2,-5 0 2,0 0-2,-1 0 0,-3 0 2,0-4-1</inkml:trace>
    </iact:actionData>
  </iact:action>
  <iact:action type="add" startTime="203092">
    <iact:property name="dataType"/>
    <iact:actionData xml:id="d27">
      <inkml:trace xmlns:inkml="http://www.w3.org/2003/InkML" xml:id="stk27" contextRef="#ctx0" brushRef="#br0">20188 9179 0,'0'0'3,"0"0"-1,0 0 7,0 0 1,0 0-1,0 0 2,0 0-1,0 0-1,0 0 1,0 0 0,0 0-1,0 0 2,46 4-2,-38 0 1,9 0 0,3 0 0,5 0 0,4 0-1,4-4 1,4 5 0,-3-1 0,-1 0-1,0 0 1,0 0 1,4 0-2,9 0 1,-9 1 1,4-1 1,1 0-5,3-4 3,-4 0-1,-3 0 2,-5 0-2,-4 0 2,-4 0-1,-5 0-1,-3 0 2,-1 0-3,-3 0 3,-1 0-2,-4 0 1,1 0 0,-1 0-1,0 0 2,-4 0 0,5 0-3,-9 0 2,4 0 0,0 0 1,0 0-2,0 0 1,-4 0 0,0 0-1,0 0 1,0 0 1,0 0-2,0 0 1,0 0 0,0 0 0,0 0 1,-103 12-2,78-12 0,-4 0 1,0 0 1,4 0-2,0 0 1,1 0 0,3 0-1,0 0 1,1 0-1,3 0 1,0 0 0,1 0 0,-1-4 0,5 4 0,-5 0 0,5 0-1,4 0 2,-1 0-1,1 0-1,0 0 1,4 0 0,0 0 0,4 0 0,-9 0-1,5 0 1,0 0 0,0 0 0,4 0 0,0 0 0,0 0 0,0 0 0,0 0-1,0 0 1,0 0 0,0 0 0,0 0 0,0 0 0,99 21 0,-62-17 0,5-4 1,3 0-2,1 0 0,-1 0 2,-3-4-1,-9 0 0,-8 4 0,-5 0-1,-3 0 2,-1 0-2,-3 0 1,-5 0 0,0 0 0,1 0-1,-1-4 2,4-9-2</inkml:trace>
    </iact:actionData>
  </iact:action>
  <iact:action type="add" startTime="204875">
    <iact:property name="dataType"/>
    <iact:actionData xml:id="d28">
      <inkml:trace xmlns:inkml="http://www.w3.org/2003/InkML" xml:id="stk28" contextRef="#ctx0" brushRef="#br0">21669 8798 0,'0'0'6,"0"0"5,0 0-3,0 0 2,0 0 0,0 0 0,46 0-1,-34 0 1,1 0 1,-1-4-2,1-1 1,-5 1 0,0 0 0,-4 0 0,0 0 0,-4 0-1,0 0 1,0 4-1,0 0 1,0 0 0,0 0 0,0 0-1,0 0 1,0 0 0,-86 24 1,77-15-1,5-5-1,4 0 1,4 0 0,5 4 0,-5 1-1,8-1 1,1-4 0,-1 0-1,-4 0 2,0-4-2,-3 0 1,3 0 0,-8 0 0,0 0-1,0 0 1,0 0 0,0 0 0,0 0 0,-8 0-1,3 0 1,1 0 0,0 0 0,0 0 0,4 0 0,4 5-1</inkml:trace>
    </iact:actionData>
  </iact:action>
  <iact:action type="add" startTime="210654">
    <iact:property name="dataType"/>
    <iact:actionData xml:id="d29">
      <inkml:trace xmlns:inkml="http://www.w3.org/2003/InkML" xml:id="stk29" contextRef="#ctx0" brushRef="#br0">22857 5382 0,'0'0'2,"0"0"0,0 0 8,0 0 1,0 0-2,0 0 1,0 0 1,0 0-2,0 0 0,0 0 1,0 0 0,0 0 0,0 0 0,0 0 0,0 0-1,0 0 1,0 0 0,-50 29 0,21-21 0,-25 13 0,-28 8 0,-26 8-1,-4 0 2,9-3-1,24-10-1,13 1 1,12 0 0,9 0 0,4-4 1,7-5-2,18-3 2,-1-5-2,13-4 1</inkml:trace>
    </iact:actionData>
  </iact:action>
  <iact:action type="add" startTime="211170">
    <iact:property name="dataType"/>
    <iact:actionData xml:id="d30">
      <inkml:trace xmlns:inkml="http://www.w3.org/2003/InkML" xml:id="stk30" contextRef="#ctx0" brushRef="#br0">22195 5295 0,'0'0'7,"0"0"2,0 0 1,0 0 0,0 0 0,0 0 0,0 0 0,0 0-1,0 0 2,0 0-2,0 0 1,0 0 0,-37 25 0,8 4 0,-4 16 0,0 9 1,-1 4-3,5-8 2,5-9-1,7-8 1,5-8 0,3-4 1,5-5-2,0-3 1,4-1 0,0 1 0,8 3 0,5 5 0,7 4 0,14 4 0,11 4 0,5 4 0,12-4 0,4 0 0</inkml:trace>
    </iact:actionData>
  </iact:action>
  <iact:action type="add" startTime="238485">
    <iact:property name="dataType"/>
    <iact:actionData xml:id="d31">
      <inkml:trace xmlns:inkml="http://www.w3.org/2003/InkML" xml:id="stk31" contextRef="#ctx0" brushRef="#br0">5654 10607 0,'0'0'2,"0"0"0,0 0 7,0 0 1,0 0-1,0 0 2,0 0-2,0 0 1,0 0 0,0 0 0,49 0 0,-20-4 0,4 0-1,9 0 2,8-1-1,-1 1-1,5 0 1,0 4 0,-5 0-1,1 4 3,0 0-3,3-4 1,10 0 0,7-4 0,8 0 0,1-4-1,0 0 1,-21 3 1,-5 5-2,-3 0 1,0 5 0,-1-1 0,5 0 0,4 0 0,8-4-1,5 0 1,7-4 0,1 0 0,-5 0 1,-12 4-2,-4 4 1,-4 0 0,0 0 1,4 0-2,12-4 1,17-4 0,12-4 0,1-1 0,-5 1 1,-13 4-2,-7 4 0,-5 0 1,9 0 1,8-4-2,12 0 1,0-5 1,1 5-1,-13 4 0,8 4-1,21 1 1,20-1 0,17 0 0,25-4-1,41-17 1,46-28 0</inkml:trace>
    </iact:actionData>
  </iact:action>
  <iact:action type="add" startTime="346502">
    <iact:property name="dataType"/>
    <iact:actionData xml:id="d32">
      <inkml:trace xmlns:inkml="http://www.w3.org/2003/InkML" xml:id="stk32" contextRef="#ctx0" brushRef="#br0">17503 12805 0,'0'0'3,"0"0"-2,0 0 9,0 0 0,-58 29-1,29 25 1,-20 71 0,-9 82 1,-8 74-2,12 9 2,12-33-1,13-34-1,9-49 1,7-37 1,1-26-2,4-28 0,-1-16 1,1-14 0,-17-7 0,-20-5 0,-34-3-1,-24-26 2,-13-24-2,4-26 2,9-20-2</inkml:trace>
    </iact:actionData>
  </iact:action>
  <iact:action type="add" startTime="346804">
    <iact:property name="dataType"/>
    <iact:actionData xml:id="d33">
      <inkml:trace xmlns:inkml="http://www.w3.org/2003/InkML" xml:id="stk33" contextRef="#ctx0" brushRef="#br0">16142 14035 0,'0'0'8,"0"0"3,0 0-2,0 0 1,91 4 0,25-12 0,62-21 0,20-12 0,38-42 0,-8-29 0,-42-20-1</inkml:trace>
    </iact:actionData>
  </iact:action>
  <iact:action type="add" startTime="347000">
    <iact:property name="dataType"/>
    <iact:actionData xml:id="d34">
      <inkml:trace xmlns:inkml="http://www.w3.org/2003/InkML" xml:id="stk34" contextRef="#ctx0" brushRef="#br0">17673 13845 0,'0'0'9,"0"0"1,16 74-1,9-20 2,17-4-1,7-17 0,5-25 0,0-16-1,4-21 1,0-25 0,-25-16 0,-13-5 0,-15 5 0,-10 8 0,-3 8 1,-8 12-2,-5 13 1,-8 13 0,-4 16 0,-25 29-1,-21 33 1,-3 29 0</inkml:trace>
    </iact:actionData>
  </iact:action>
  <iact:action type="add" startTime="347622">
    <iact:property name="dataType"/>
    <iact:actionData xml:id="d35">
      <inkml:trace xmlns:inkml="http://www.w3.org/2003/InkML" xml:id="stk35" contextRef="#ctx0" brushRef="#br0">18587 13249 0,'0'0'9,"0"0"-1,0 0 3,0 0-2,0 0 2,8 115-2,9 18 1,8 28 0,0-12 0,-9-41 0,-8-38-1,1-24 1,-1-17 1,0-17-2,1-12 2,-9 0-2,0 0 2,37-87-2,-17 13 2,9-5-1,9-8-1,11-4 1,26-8-1,20 0 2,13 16-1,-13 29-1,-17 25 1,-7 12 1,-13 13-1,-1 0-1</inkml:trace>
    </iact:actionData>
  </iact:action>
  <iact:action type="add" startTime="348141">
    <iact:property name="dataType"/>
    <iact:actionData xml:id="d36">
      <inkml:trace xmlns:inkml="http://www.w3.org/2003/InkML" xml:id="stk36" contextRef="#ctx0" brushRef="#br0">19969 12917 0,'0'0'7,"-37"62"3,8 50 0,0 70 0,16 30 1,18-22-1,7-24 0,17-30-1,21-28 1,32-29 0,18-38 0,-1-37 0</inkml:trace>
    </iact:actionData>
  </iact:action>
  <iact:action type="add" startTime="349118">
    <iact:property name="dataType"/>
    <iact:actionData xml:id="d37">
      <inkml:trace xmlns:inkml="http://www.w3.org/2003/InkML" xml:id="stk37" contextRef="#ctx0" brushRef="#br0">18293 14702 0,'0'0'10,"0"0"-1,-41 16 2,-17 17-3,-37 30 2,-8 7 1,16-4-1,29-16-1,16-9 2,13 5-2,9 3 1,11 5-1</inkml:trace>
    </iact:actionData>
  </iact:action>
  <iact:action type="add" startTime="349326">
    <iact:property name="dataType"/>
    <iact:actionData xml:id="d38">
      <inkml:trace xmlns:inkml="http://www.w3.org/2003/InkML" xml:id="stk38" contextRef="#ctx0" brushRef="#br0">17801 15629 0,'0'0'10,"0"0"-2,0 0 2,0 46 0,0-5 0,0 34-1</inkml:trace>
    </iact:actionData>
  </iact:action>
  <iact:action type="add" startTime="349694">
    <iact:property name="dataType"/>
    <iact:actionData xml:id="d39">
      <inkml:trace xmlns:inkml="http://www.w3.org/2003/InkML" xml:id="stk39" contextRef="#ctx0" brushRef="#br0">18343 16892 0,'0'0'8,"0"0"3,0 0-2,17 54 0,20 24 1,4 30 0,-8 4 0,-16-21 0</inkml:trace>
    </iact:actionData>
  </iact:action>
  <iact:action type="add" startTime="349870">
    <iact:property name="dataType"/>
    <iact:actionData xml:id="d40">
      <inkml:trace xmlns:inkml="http://www.w3.org/2003/InkML" xml:id="stk40" contextRef="#ctx0" brushRef="#br0">19067 17815 0,'0'0'9,"0"0"0,-12 50 1,12-5 0,12 30-1</inkml:trace>
    </iact:actionData>
  </iact:action>
  <iact:action type="add" startTime="350458">
    <iact:property name="dataType"/>
    <iact:actionData xml:id="d41">
      <inkml:trace xmlns:inkml="http://www.w3.org/2003/InkML" xml:id="stk41" contextRef="#ctx0" brushRef="#br0">18918 17803 0,'0'0'7,"21"58"3,8 54-1,25 74 1</inkml:trace>
    </iact:actionData>
  </iact:action>
  <iact:action type="add" startTime="350805">
    <iact:property name="dataType"/>
    <iact:actionData xml:id="d42">
      <inkml:trace xmlns:inkml="http://www.w3.org/2003/InkML" xml:id="stk42" contextRef="#ctx0" brushRef="#br0">19137 15625 0,'0'0'9,"0"0"1,0 0-3,0 0 2,50 25 2,25-25-2,65-13 1,51-7 0,7-5 0,-12-4 0,-28 8-1,-18 9 1,1-1 1,-9 1-2,-12 0 1,-20 3 0,-14 1 0</inkml:trace>
    </iact:actionData>
  </iact:action>
  <iact:action type="add" startTime="351125">
    <iact:property name="dataType"/>
    <iact:actionData xml:id="d43">
      <inkml:trace xmlns:inkml="http://www.w3.org/2003/InkML" xml:id="stk43" contextRef="#ctx0" brushRef="#br0">19580 16590 0,'0'0'9,"0"0"0,0 0 0,41 0 1,30-4 0,57-5 0,54-3 0,42-13 0,3-4 0,-8 0 0,-3 0-1,-18 0 1,5 4 0,4-4-1</inkml:trace>
    </iact:actionData>
  </iact:action>
  <iact:action type="add" startTime="365197">
    <iact:property name="dataType"/>
    <iact:actionData xml:id="d44">
      <inkml:trace xmlns:inkml="http://www.w3.org/2003/InkML" xml:id="stk44" contextRef="#ctx0" brushRef="#br0">16957 14549 0,'0'0'2,"0"0"0,0 0 8,0 0 0,0 0 0,0 0-1,0 0 1,0 0 0,0 0 0,50-38 0,-25 30-1,3 4 1,10 0 0,7 0 1,13-5-2,4 1 1,4 0 0,-12-1 0,-4 5 1,-5 0-2,-3 0 1,-5 0-1,0 0 1,0 4 0,5 0-1,3-4 2,5-1-1,4 1 0,4 0-1,0 0 1,-5 0 0,1 0 1,0 0-2,-4 0 1,-5-1 0,-4 1 0,1 0 0,-1 0 0,-4 0 0,-3 0-1,3-5 2,0 1-1,4 0-1,9 0 2,-9-5-2,9 1 1,0-1 0,-5 1-1,-3 4 1,-9-1 0,-4 5 0,-5 0 0,1 4 0,0 0 0,0 0-1,0 0 1,0 0 0,4 0 0,0 0 0,-1 0 0,1 0 0,0-4 1,5 0-2,-1 0 2,4-5-3,4 1 2,5-4 0,-1-1 1,-3 1-2,-1-1 1,-8 5 0,-4 0-1,0 0 2,0-1-2,-4 1 2,0 0-1,4-1-1,0 1 1,-5 0-1,1 0 2,0 3-1,0 1 0,0-4-1,-1 0 2,1 4-1,0-5-1,0 1 1,0 0 0,0 4 0,-1-1 0,-3 1 0,0 0 0,-1 0-1,5 0 1,0 0 1,0 0-1,0-1-1,-5 1 1,1-4 1,0 0-2,0 4 2,-5-1-3,-4 1 2,1 0 0,-1 0 1,-3 0-2,-1 4 1,0-4 0,0 4 0,1 0 0,-1 0-1,-4 0 1,0-4 1,0 4-1,5 0-1,-1-5 2</inkml:trace>
    </iact:actionData>
  </iact:action>
  <iact:action type="add" startTime="366802">
    <iact:property name="dataType"/>
    <iact:actionData xml:id="d45">
      <inkml:trace xmlns:inkml="http://www.w3.org/2003/InkML" xml:id="stk45" contextRef="#ctx0" brushRef="#br0">16196 12644 0,'0'0'7,"0"0"3,-54 4 0,-4 9 1,-33 20-2,-33 25 0,-13 29 3,-7 16-3,-5 17 1,0 17-1,8 16 2,13 29-2,12 13 1,4 16 1,13-8-2,12-13 1,13-12 0,16-20 0,8-13 0,9-9 0,12 1 0,-4 4 0,4 12 0,4 0 0,8 0 0,5-4-1,4-8 1,-1 0 0,1-17 0,8-16 1,0-5-3,8 5 2,1-5 1,-1-3-1,-4-13-1,4-9 1,0-12 0,9 1 0,4-1 0,12-4 0,12 4 0,13 9 0,4-1 0,-4 1-1,-4-5 1,-4 1 0,-1-9 0,1-4 1,4 0-2,8-4 1,16 3 0,18 6 0,15-1 0,13 4-1,9 4 1,32-12 0,30-16 1</inkml:trace>
    </iact:actionData>
  </iact:action>
  <iact:action type="add" startTime="369009">
    <iact:property name="dataType"/>
    <iact:actionData xml:id="d46">
      <inkml:trace xmlns:inkml="http://www.w3.org/2003/InkML" xml:id="stk46" contextRef="#ctx0" brushRef="#br0">17040 14710 0,'0'0'6,"0"0"4,0 0-1,0 0 1,0 0 0,0 0 0,0 0 0,0 0 1,0 0-1,0 0 0,0 0 0,54-41 0,-25 36 0,12 1 0,9 0 0,7 0 0,6 0 0,3 0-1,4-4 1,5-1 1,-1 1-2,-4 0 1,1-1-1,-5 5 1,-4-4-1,0 0 1,0-1 0,-4-3 0,0 0 0,-4-1 0,-1 1 0,-7-1-1,-5 1 1,-3 4 0,-1-1 0,0 1 0,4 0 1,9-5-2,8 1 0,8-5 2,5 1 0,-1-1-3,-4 5 2,-4-1 0,-8 5-1,-9 0 1,-3 0 0,-1-1 1,1 1-2,3-4 1,5-5 0,8 0 0,0-3-1,-1-1 1,-3 4 0,-12 1 1,-1 3-1,-4 5-2,0 0 2,1 4 0,-1 0 1,0 0-1,0-1-1,1 1 0,3 0 1,-8 0 2,9 0-4,3-4 2,9-1 1,-13 1-1,5 0-1,-5 4 0,-4-1 1,-8 1 1,0 0-2,-4 0 1,0 0 1,0 0-2,4-5 0,0 1 1,4 0 0,0 0 1,4 3-2,4 1 1,1 0-1,3 0 1,-3 0 0,3-4 0,-3-1 0,-1 1 0,-4 4 0,0-4 0,-8 3-1,0 1 2,0 0-1,-4 0-1,0-4 2,4-1-2,8-3 2,0-4-1,5 3-1,-1 1 1,0-1 0,1 5 0,-5 4 0,4 0 0,-3 0 0,-1 4 0,-4 0 1,0 0-2,0 0 2,-4 0-2,0 0 1,0 0 0,0-5 0,0 1-1,4 0 2,0-4-1,0 0-1,0-1 2,1 1-1,-5 0 0,-1-1-1,-3 1 1,0 4 1,0 0-1,4 0-1,-8 0 1,3-1 0,-3 5 0,0 0 0,-1 0-1,1 0 1,4 0 0,0 0 1,0 0-1,4 0-1,0 0 1,4-4 0,0 0 0,0 0 0,0 0 0,-4 0 0,4 0-1,-8-1 2,8 1-2,-4 0 1,0 0 0,4 0 0,-4 0 0,4 0 0,0-1 0,0 1 0,4 0-1,-8 0 2,13-4-2,-5 0 2,9-1-1,3-3 0,1 4-1,-1-1 1,1 1 1,0 4-2,4 0 1,-5 0 0,5-1 0,0-3 0,-9 0 0,1 0 0,-9-1-1,-8 1 2,-4 0-1,-9 4-1,-3-5 0,-5-3 2,-8-9-2</inkml:trace>
    </iact:actionData>
  </iact:action>
  <iact:action type="add" startTime="371048">
    <iact:property name="dataType"/>
    <iact:actionData xml:id="d47">
      <inkml:trace xmlns:inkml="http://www.w3.org/2003/InkML" xml:id="stk47" contextRef="#ctx0" brushRef="#br0">23465 12673 0,'0'0'8,"0"0"2,0 0 0,0 0-1,17 54 1,16-9 0,16 17 0,13 13 0,5 4-1,-14-13 2,-11-12-1,-13-9 0,-9 1 0,-11-1 0,-18 9 0,-24 25 0,-33 24-1,-17 13 2,9-16-2</inkml:trace>
    </iact:actionData>
  </iact:action>
  <iact:action type="add" startTime="376579">
    <iact:property name="dataType"/>
    <iact:actionData xml:id="d48">
      <inkml:trace xmlns:inkml="http://www.w3.org/2003/InkML" xml:id="stk48" contextRef="#ctx0" brushRef="#br0">18459 14760 0,'0'0'2,"0"0"0,0 0 8,0 0-1,-54 25 1,21-13-1,-13 5 2,-11-1-1,-14 5-1,-12 4 1,-3 4 0,3 4 0,4 8 1,1 13-2,7 20 1,13 13-1,9 5 1,11 3 0,1-4 0,17-8 0,7-9 0,13-16 0,8 0 0,5 0-1,3 0 2,5-4-2,-4-4 2</inkml:trace>
    </iact:actionData>
  </iact:action>
  <iact:action type="add" startTime="376967">
    <iact:property name="dataType"/>
    <iact:actionData xml:id="d49">
      <inkml:trace xmlns:inkml="http://www.w3.org/2003/InkML" xml:id="stk49" contextRef="#ctx0" brushRef="#br0">17151 15857 0,'0'0'9,"0"0"1,0 0-1,58 33 1,21 4 1,20 21-2,1 8 1,-14 1 1,-28-9-2,-12-13 0,-21-12 2,-13-12-2,-4-9 1,-3-3 0,-5-5 0</inkml:trace>
    </iact:actionData>
  </iact:action>
  <iact:action type="add" startTime="377674">
    <iact:property name="dataType"/>
    <iact:actionData xml:id="d50">
      <inkml:trace xmlns:inkml="http://www.w3.org/2003/InkML" xml:id="stk50" contextRef="#ctx0" brushRef="#br0">18463 17012 0,'0'0'8,"0"0"1,0 0 1,21 46-1,20 16 1,38 37 0,20 29 0,-4 5 0,-25-17 0,-24-25 0,-17-17 0,-12-11-1</inkml:trace>
    </iact:actionData>
  </iact:action>
  <iact:action type="add" startTime="377909">
    <iact:property name="dataType"/>
    <iact:actionData xml:id="d51">
      <inkml:trace xmlns:inkml="http://www.w3.org/2003/InkML" xml:id="stk51" contextRef="#ctx0" brushRef="#br0">19183 17712 0,'0'0'8,"0"41"1,0-4 1,8 34 0,5 36-1,3 30 2,-3-4-1,-9-38-1,-8-29 2,-5-33-1,1-20-1</inkml:trace>
    </iact:actionData>
  </iact:action>
  <iact:action type="add" startTime="389180">
    <iact:property name="dataType"/>
    <iact:actionData xml:id="d52">
      <inkml:trace xmlns:inkml="http://www.w3.org/2003/InkML" xml:id="stk52" contextRef="#ctx0" brushRef="#br0">19183 15455 0,'0'0'3,"0"0"-2,0 0 8,0 0-1,0 0 2,0 0-1,0 0 1,0 0 1,0 0-2,0 0 1,0 0 0,0 0 1,0 0-2,0 0 1,0 0 0,0 0 2,0 0-4,83 21 2,-25-25 0,4 0 0,-4-5 1,-1 1-2,1 0 1,9-5-1,7-3 2,9-1 3,0 5-4,-5-1 1,-7 5-1,-14 4-3,-7 0 1,-4 0 2,-1 0 0,5-5 1,8-3-2,8-5 0,4 1 2,1 3-2,-9 5 1,-9 4 1,-3 4-1,-4 0-2,-1 0 2,-4 0 0,1 0 0,-5 0 0,-4-4 1,0 4-2,0 0 1,-12 0-1,0 0 1,-1 0-1</inkml:trace>
    </iact:actionData>
  </iact:action>
  <iact:action type="add" startTime="390199">
    <iact:property name="dataType"/>
    <iact:actionData xml:id="d53">
      <inkml:trace xmlns:inkml="http://www.w3.org/2003/InkML" xml:id="stk53" contextRef="#ctx0" brushRef="#br0">19758 16809 0,'0'0'7,"0"0"2,0 0 1,0 0 0,0 0 0,0 0 1,0 0-2,0 0 1,0 0 0,0 0 0,21-45 0,-13 36 0,4-3-1,5-1 1,4 1 0,-1 0 0,5-1 1,4 5-1,4 0-1,9-1 1,7 1 0,9 0 0,-4 0 0,8-1 1,0-3 2,0-1-4,0 1-2,0 0 3,0 3-1,4 1 1,5 0 1,3-1-2,5 1 1,0 0 0,-1 4 1,1 0-2,-1-1 1,-3 1 0,-1 0 0,1-4 0,-9 4 0,-8-5 0,-8 1 0,-5-8-1</inkml:trace>
    </iact:actionData>
  </iact:action>
  <iact:action type="add" startTime="394919">
    <iact:property name="dataType"/>
    <iact:actionData xml:id="d54">
      <inkml:trace xmlns:inkml="http://www.w3.org/2003/InkML" xml:id="stk54" contextRef="#ctx0" brushRef="#br0">19216 15331 0,'0'0'2,"0"0"0,0 0 8,0 0-1,0 0 1,0 0 0,0 0-1,0 0 2,0 0-1,0 0-1,0 0 2,41-41-2,-36 37 1,-1-1 0,0 5-1,0 0 1,0 0 0,0 0 0,0 0 0,0 0 0,1 0 0,-1 0 0,0 0 1,0 0-2,0 0 1,0 0 0,5 0 0,-9 0 0,4 0 0,0 0-1,0 0 2,0 0-2,0 0 2,0 0-1,1 0-1,-1 0 1,4 0-1,0 5 1,5-1 0,3 0 0,5 0 0,4 0-1,0 0 1,-1 0 0,1 1 1,0-1-2,-4 0 1,-1-4 0,1 0-1,8 0 1,-8 0 0,4 0 2,-1-4-3,1 0 1,4-1-1,-4 1 2,4 4-1,-4 0 0,0 0-1,-1 0 1,-3 0 0,0 0 1,-1 0-2,5 0 2,0 0-2,4 4 1,0 1-1,4-1 2,-8 0 0,4 0-1,0-4-2,-4 4 3,0-4-2,-5 0 1,-3 0 0,-1 0 0,1 0-1,4 0 2,-1 0-1,1-4 0,4 0-1,0 0 2,-1 0-2,5-5 1,0 5 0,0-4 0,0 4 0,-4 0 1,0-1-1,0 1-1,4 4 1,-4 0 0,-1 0-1,-3 0 2,0 0-1,-1 0 0,1 0 0,0 0 0,-1 0-1,1 0 2,0 0-2,0 0 1,-1 0 0,5 0-1,-8 0 3,3 0-3,1-4 0,0 0 1,-1 0 0,5 0 0,0 0 1,0-5-2,0 1 1,-1 0 0,1-1 1,0 1-3,0 0 3,0 0-1,0 3-1,-1 1 1,-3 0 0,0 0 0,-1 0 0,1 4 0,-8 0 1,3 0-2,1 0 1,-5 0 0,0 0 0,1 0 0,-1-4-1</inkml:trace>
    </iact:actionData>
  </iact:action>
  <iact:action type="add" startTime="398088">
    <iact:property name="dataType"/>
    <iact:actionData xml:id="d55">
      <inkml:trace xmlns:inkml="http://www.w3.org/2003/InkML" xml:id="stk55" contextRef="#ctx0" brushRef="#br0">19026 15083 0,'0'0'5,"0"0"5,0 0 0,0 0 0,0 0 0,0 0 0,0 0 0,0 0-1,0 0 1,0 0 0,0 0 0,0 0-1,0 0 1,0 0 1,0 0-2,4 41 1,0 29 0,4 55 0,1 24-1,-1-9 3,-4-28-3,0-33 1,0-25-1,-4-17 2,0-12-2,0-9 1,0-3 0,0-5 1,0-4-2,0-4 1,0 0-1,0 0 2,-12-128-1,-1 8 0,-3-4 1,-1 20-2,1 17 1,3 29-1,5 17 2,4 8-2,0 12 1,0 4 0,0 5 0,4 4 0,0-1 1,0 5-2,0 4 0,0 0 1,0 0 0,41 125 1,-12-10-2,0 6 1,-4-10 0,-9-24-1,-3-25 2,-5-24-2,-4-14 1,0-7 1,0-5-3,-4-7 3,0-5-1,0-5-1,0 5 2,-12-91-2,-5-25 1,-3-16 1,-1 12-1,0 25-1,5 24 2,3 26-2,9 12 1,-4 12 0,4 8 0,4 9-1,0 4 1,0 0 0,0 0 0,25 141 0,-13-46 0,5 5 0,3-1-1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610">
    <iact:property name="dataType"/>
    <iact:actionData xml:id="d0">
      <inkml:trace xmlns:inkml="http://www.w3.org/2003/InkML" xml:id="stk0" contextRef="#ctx0" brushRef="#br0">5662 4980 0,'0'0'2,"0"0"1,0 0 7,0 0-2,0 0 2,0 0-1,0 0 2,0 0-2,0 0 1,0 0 0,0 0 0,50 4 0,-30 1-1,5-1 1,8 0 0,5 0 0,3-4 0,4 0-1,1 4 1,-1 0 0,1 0-1,-1 1 1,-3-1 1,3 0-2,5 0 1,8 4 0,8 1-1,9-5 1,7 0 0,-7 0 0,-1 0 0,-8-4 0,-12 0-1,-4 0 1,0-4 0,-1 4 0,1 0-1,8 0 1,0 0 0,12 0 0,5 0-1,-1 0 1,0 0 0,-7-4-1,-9 0 1,-9 0 0,-7 4 0,-5 0 0,-4-5-1,0 5 1,-4 0 0,4 0 0,4-4-1,5 4 1,7-4 0,5 0-1,4 4 1,0 0 0,0 0 0,-4 0-1,-5 0 1,1 0 0,4 0 0,-9-4 0,9 0 0,8 0-1,8-1 1,5 1-1,4 0 1,3 4 0,-3 0 0,0 0-1,-5-4 2,0 0-2,9-4 0,4-1 1,-4 5 0,-9 0-1,-7 0 1,-5-4 0,-9-9 0</inkml:trace>
    </iact:actionData>
  </iact:action>
  <iact:action type="add" startTime="36294">
    <iact:property name="dataType"/>
    <iact:actionData xml:id="d1">
      <inkml:trace xmlns:inkml="http://www.w3.org/2003/InkML" xml:id="stk1" contextRef="#ctx0" brushRef="#br0">21926 6740 0,'0'0'1,"0"0"3,0 0 6,0 0-2,0 0 2,0 0 1,0 0-3,0 0 2,0 0 0,0 0-1,0 0 0,0 0 2,45-25-2,-24 17 1,0 0 0,0 3-1,-1 1 1,1 0 0,0 4 0,3 0-1,1 0 1,4 0-1,4 0 1,5-4 0,-1 0 0,4-4 0,-4-1 0,1 1 0,3 0-1,-8-1 1,4 1-1,5-4 1,-1-1 0,5 5 0,-1 4-1,5 0 1,-1 4 0,1 0 0,4 0-1,0 0 1,4-4 0,-5-1 0,1 1 0,0-4-1,0 0 2,-5 4-2,-3 0 0,-5-1 1,-4 5 0,-3 0 0,-1 0 0,0 0-1,4 5 1,0-1 0,0 0 0,-3 0 0,-1 0-1,-4-4 2,0 0-2,0 0 1,0 0-1,-5 0 1,1 0 0,0 0-1,0 0 1,-4 0 0,-5 0 0,1 0 0,-5 0-1,0 0 1,-3 0 0,3 0 0,-8 0 0,0 0-1,1 0 1,-1 0 0,0 0 0,0 0 0,0 0-1,0 0 1,0 0 0,0 0 0,1 0-1,-1 0 1,0 0 0,0 0-1,0-4 1</inkml:trace>
    </iact:actionData>
  </iact:action>
  <iact:action type="add" startTime="38283">
    <iact:property name="dataType"/>
    <iact:actionData xml:id="d2">
      <inkml:trace xmlns:inkml="http://www.w3.org/2003/InkML" xml:id="stk2" contextRef="#ctx0" brushRef="#br0">9853 7307 0,'0'0'7,"0"0"2,0 0 1,0 0 0,0 0 0,0 0 1,0 0-2,0 0 0,0 0 1,0 0 0,0 0 0,0 0 0,50 4 0,-29 0-1,7 1 1,10-1 0,7 0 0,5 0 0,-9 0 0,9 0-1,0 0 1,-1 1 0,5-1 0,-13-4 0,1 0-1,-1 0 1,0 0 0,5 0-1,0 0 2,11 0-1,14 0-1,-1 0 1,13 0 0,-5 0 0,-3-4 0,-13-5-1,-12 1 1,-5 4 0,-3 0 0,3 0-1,5-1 1,8 1 0,0 0-1,8 0 1,0 0 0,-4 4 0,-4 0 0,-8 0 0,-9 0-1,-4 0 1,-4 0 0,-4 4 0,-4 0-1,4 0 1,4 0-1</inkml:trace>
    </iact:actionData>
  </iact:action>
  <iact:action type="add" startTime="47378">
    <iact:property name="dataType"/>
    <iact:actionData xml:id="d3">
      <inkml:trace xmlns:inkml="http://www.w3.org/2003/InkML" xml:id="stk3" contextRef="#ctx0" brushRef="#br0">22195 6111 0,'0'0'2,"0"0"1,0 0 5,0 0 2,0 0 0,0 0 0,0 0-1,0 0 1,41 0 0,-24 0 0,-1 0-1,5 0 1,-4 0 0,-1 0 0,5 0-1,4 0 1,-9 0 0,9-4 0,4 4-1,-8 0 1,8 0 0,0 0 0,4 0 0,4-5-1,8 1 1,18 0 1,7 0-2,4 0 1,-3 0-1,-5 4 1,-4 0 0,-4-4 0,-4-1 0,-5 1 0,1 0-1,0 0 1,-9 0 0,-4 4-1,-4 0 2,0 0-2,0 0 1,5 4 0,7 0 0,9 0 0,4 5-1,0-1 1,0-4 0,-9 4-1,-3-4 1,-1 1 0,5-1 0,0-4-1,4 0 1</inkml:trace>
    </iact:actionData>
  </iact:action>
  <iact:action type="add" startTime="74907">
    <iact:property name="dataType"/>
    <iact:actionData xml:id="d4">
      <inkml:trace xmlns:inkml="http://www.w3.org/2003/InkML" xml:id="stk4" contextRef="#ctx0" brushRef="#br0">8099 8587 0,'0'0'4,"0"0"-4,0 0 8,0 0 2,0 0 0,0 0 0,0 0-1,0 0 1,0 0 0,0 0 0,41 0 0,-24 0-1,8 4 1,0 0 0,3 0 0,1 0-1,-4-4 1,-4 0 0,-4 0 0,-1 0-1,1 0 1,3 0 0,5 0 0,-4 0-1,12 0 1,4 0 0,5 0 0,3-4 0,9 0-1,0 4 1,-5 0 0,1 0 0,-9 0 0,5 4 0,-1 0-1,-3 0 1,-1-4 0,-8 0-1,-4 4 1,0-4 0,-4 5 0,4-1 0,0 0-1,8-4 1,4 0 0,9 4 0,4-4-1,4 0 1,-9-4 0,1 4 0,-9 0 0,-3 0-1,-1 0 1,0 0 0,5 0 0,3 0 0,1 0-1,-1 0 1,-4 4 1,1 0-2,-5 0 1,-4 0-1,0 1 2,0-5-1,0 4-1,1 0 1,-6-4 0,1 0 0,-4 0-1,-4 0 1,0 0 0,-9 0 0,0 0-1,-3 0 1,-1 0 0,0 0 0,1 0 0,-5 0 0,4 0-1,-8 0 0,4 0 2,0 0-2,0 0 1,1 0 0,-1 0 0,0 0 0,0 0-1,0 0 1,-4 0 0,0 0 0,0 0 0,0 0 0,0 0-1,0 0 1,0 0 0,0 0 0,0 0-1,0 0 1,0 0 0,0 0 0,0 0-1,0 0 1,0 0 0,0 0 0,0 0-1,-112-17 1,75 9 0,-4 4 0,-1-4 0,1-1-1,0 1 1,-1 0 0,-3-5 0,-1-3-1,5-1 1,-13 1-1,4-1 2,1 5-2,-1 3 1,-4 5 0,5 4 0,-5 0 0,0 0 0,-4-4-1,-8-4 1,4-1 0,-4-3-1,0 4 1,4 4 0,-1-1-1,1 5 1,-4 5 0,4 3 0,0 0 0,0-4 0,8 0-1,0-8 1,5 0-1,-1-4 1,5 0 0,3-1 0,1 5 0,8 0 0,-9 0-1,13 4 1,-4 0 0,9 0-1,11 0 1,-8 0 0,9 0 0,4 0-1,-1 0 1,1 0 0,4 0-1,0 0 1,0 0 0,0 0-1,0 0 1,-1 0 0,1 0 0,4 0-1,0 0 1,0 0 0,0 0 0,0 0 0,0 0-1,0 0 1,0 0 0,95 25 0,-45-9 0,8 1-1,0-5 1,-4 1 0,-1-5 0,5-4 0,4 4-1,1 1 1,-1-1-1,0 0 1,-9 1 0,-3-5-1,-4 0 2,-9 0-2,-4 0 1,-8-4-1</inkml:trace>
    </iact:actionData>
  </iact:action>
  <iact:action type="add" startTime="96804">
    <iact:property name="dataType"/>
    <iact:actionData xml:id="d5">
      <inkml:trace xmlns:inkml="http://www.w3.org/2003/InkML" xml:id="stk5" contextRef="#ctx0" brushRef="#br0">11446 8698 0,'0'0'1,"0"0"2,0 0 7,0 0 0,46 0 0,-9 4 0,8-4-1,5 0 1,-9 0 0,1 0 0,-5 0 0,-4-4 0,0 0-1,-8 0 1,0 4-1,0 0 2,-5 0-1,1 0-1,0 0 1,4 0 0,3 4 0,10 0 0,11 0 0,13 1-1,9-1 1,-9 0 0,0-4-1,-4 0 1,-9-4 0,-3 0 0,-5 4 0,1 0 0,3 0 0,5 0 0,4 4-1,16 0 0,13-4 0,-1 0 1,1-4 0,-8 0 0,-5-5-1,-12 1 1,-4 4 0,-13 0-1,5 4 1,7 0-1,1 0 1,12 0 0,9 0-1,3-4 1,-3-5 0,-9 5 0,-12 0-1,-9 0 1,-3 4 0,-5 0 0,0 0-1,9 0 1,-1 0 0,9 4-1,12-4 1,-4 0-1,5-4 2,-5 0-2,-4 0 0,-5 0 1,-3-1 0,-9 5 0,-3 0-1,-5 0 1,0 0-1,0 0 1,0 0 0,4 0-1,0 0 2,-3 0-2,-1 5 0,4-5 1,0 4 0,0-4-1,1 0 1,-1 0 0,0 0-1,0 0 1,-4 0 0,0 0-1,-4 0 1,0 0 0,0 0-1,0 0 1,0 0 0,4 4-1,1 0 1,-1 0 0,4 0-1,4 0 1,5 5 0,3-1-1,9 0 1,4 0-1,0 1 1,-4-5 0,-4 0-1,-4-4 1,-9 0 0,-4 0 0,1 0-1,-1 0 1,4 4 0,9 4-1,4 1 1,-1-1 0,10 0 0,-14 1 0,5-5 0,-4 0 0,-5-4 0,1 0 0,-9-4 0,4 0 1,-4-1-1,-3 1 0,-1 0-1,-4 0 1,0 4 0,0 0 0,0 0-1,-1 0 1,6 0-1,-1 0 2,4 0-2,4 0 1,5 0 0,-1 0 0,-3 0-1,-5-4 1,-4 0-1,-4 0 2,-4 4-2,-5 0 1,1 0 0,-8 0 0,-1-5-1,0 5 1,1 0 0,-1-4 0,5-4-1</inkml:trace>
    </iact:actionData>
  </iact:action>
  <iact:action type="add" startTime="104625">
    <iact:property name="dataType"/>
    <iact:actionData xml:id="d6">
      <inkml:trace xmlns:inkml="http://www.w3.org/2003/InkML" xml:id="stk6" contextRef="#ctx0" brushRef="#br0">19009 8640 0,'0'0'2,"0"0"-1,0 0 9,0 0-1,0 0 1,0 0 0,0 0 0,0 0-1,0 0 1,0 0 0,0 0-1,0 0 1,0 0 0,0 0 0,0 0-1,0 0 1,0 0 0,50 0 0,-34 0-1,1-4 1,4 4 0,3 0 0,10-4 0,7 4-1,9-4 1,12 0-1,12-4 1,5-1 1,-1 5-2,-3 0 1,3 0 0,-16 0 0,5-5 0,-1 1-1,4 0 0,5 0 3,-5-1-4,0 1 2,-4 4 0,-3 0 0,-10 4 0,-3 0-1,-4 0 1,-5 0-1,0 0 2,-8 0-2,5-4 2,3-1-2,4 1 1,5-4 0,0 0-1,-1 4 2,-3-1-2,-5 1 1,-3 4 0,-5 0 0,0 0-1,4 4 1,4 1 0,5-1-1,-1 0 1,1 0 0,-1-4-1,5-4 2,0 0-2,3 0 1,-7-1 0,4 1-1,3 4 1,-3 0 0,0 4 0,-1 1 0,1-1-1,0 0 1,-5 0 0,1 0 0,-5 0 0,5-4-1,-1 0 1,9-4 0,-4 0 0,3-4 0,-3 4-1,-9-1 1,1 5 0,-13 0-1,4 5 1,4-1 0,4 4 0,1 0 0,3 1 0,1-1-1,-5 0 1,0-4 0,1 0 0,3 1 0,9-1-1,4 0 1,4 0 0,0 0 0,-8 0 0,-4 5 0,-5-5-1,-8 0 1,-8 0-1,0 0 2,-4 0-2,0 0 1,4-4-1</inkml:trace>
    </iact:actionData>
  </iact:action>
  <iact:action type="add" startTime="113306">
    <iact:property name="dataType"/>
    <iact:actionData xml:id="d7">
      <inkml:trace xmlns:inkml="http://www.w3.org/2003/InkML" xml:id="stk7" contextRef="#ctx0" brushRef="#br0">9622 9651 0,'0'0'2,"0"0"0,0 0 8,0 0 0,0 0 0,0 0 0,0 0 0,0 0-1,0 0 1,0 0 0,0 0 0,0 0-1,0 0 1,66 0 0,-25 0 0,5 0 0,12 0 0,4 0 0,0 0-1,4 0 1,0 0 1,0 0-2,5 0 1,-5-5 0,4 1 0,5-4 0,-1 4-1,1 0 1,-1 0 0,0 4 0,1 0 1,-5 4-3,5-4 2,-5 0 0,5 0 0,7-4 0,9 4-1,4 0 1,1-5 0,-5 5 0,-9 0-1,-11 0 1</inkml:trace>
    </iact:actionData>
  </iact:action>
  <iact:action type="add" startTime="126359">
    <iact:property name="dataType"/>
    <iact:actionData xml:id="d8">
      <inkml:trace xmlns:inkml="http://www.w3.org/2003/InkML" xml:id="stk8" contextRef="#ctx0" brushRef="#br0">20408 7572 0,'0'0'1,"0"0"4,0 0 6,0 0-2,0 0 1,0 0 0,0 0 0,0 0 0,24 46-1,-7-34 1,4 5 0,-1-1 0,1 5-1,0 0 1,-1-1 0,1 1 0,4 0-1,0-1 1,4-3 0,8 0-1,-8 3 1,8-3 1,4 4-2,5-5 1,0 1 0,-1-5 0,1 1-1,-1-5 1,5 4 0,-5 1 0,13 3-1,12 5 1,13 8-1,0 0 2,-4 0-2,-13-8 1,-12-1 0,-13-7 0,-8-1-1,-8-4 0,-4-3 2,-5-1-2,-4 0 1,1 0 0,-9 0 0,0-4 0,0 0-1,0 0 1,1 0 0,-1 0 0,0 0-1,0 0 1,0 0-1,0 0 1,0 0 0,-4 0 0,0 0 0,0 0-1,0 0 1,0 0 0,0 0-1,0 0 1,0 0-1,0 0 1,0 0 0,-4 0 0,0 0-1,0 0 1,0 0 0,-4 0-1,-1 0 2,-3 0-2,12 0 1,-54-8 0,13 4 0,-17 4-1,-17 0 1,-12 8-1,-8 8 1,4 1 0,-4 4 0,-4-1 0,0-3-1,3 0 1,5-5 0,13-4-1,12 1 1,16-5 0,13 0 0,8 0-1,8 0 1,4-4 0,5 0-1,0 0 2,3 0-2,5 0 0,0 0 1,0 0 0,4 0 0,0 0-1,0 0 1,0 0 0,0 0 0,0 0-1,132 13 1,-57-22 0,16-7 0,0-5 0,-8-4-1,-13 0 1,-16 0 0,-13 5-1,-12 3 1,-8 5 0,-9 4-1,-4 3 1,-3 1 0,-5 0-1,-5 0 1,-3 0 0,-21-4 0,-33-9 0,-29-8 0,-4 0 0,12 5-1,25 7 1,17 5 0,4 4 0,12 0-1,8 4 1,5 0 0,-1 0-1,5 0 1,4 0 0,4 0-1,4 0 1,4 0 0,-8 0 0,79 16 0,12 1 1,17-1-3,-9 1 2</inkml:trace>
    </iact:actionData>
  </iact:action>
  <iact:action type="add" startTime="206820">
    <iact:property name="dataType"/>
    <iact:actionData xml:id="d9">
      <inkml:trace xmlns:inkml="http://www.w3.org/2003/InkML" xml:id="stk9" contextRef="#ctx0" brushRef="#br0">7863 7369 0,'0'0'2,"0"0"0,0 0 8,0 0-1,0 0 1,0 0-1,0 0 4,62 96-6,-16 11 2,7 38 2,1 8-1,-4-8-1,-9-16 1,-12-14 0,-8-3-1,-5-8 1,1-13 0,0-12 0,-1-13-1,1-17 2,-1-7-2,1-13 1</inkml:trace>
    </iact:actionData>
  </iact:action>
  <iact:action type="add" startTime="207318">
    <iact:property name="dataType"/>
    <iact:actionData xml:id="d10">
      <inkml:trace xmlns:inkml="http://www.w3.org/2003/InkML" xml:id="stk10" contextRef="#ctx0" brushRef="#br0">7971 7315 0,'0'0'7,"0"0"2,0 0 1,0 0-1,62 9 1,-17-9 0,13-4 0,0-1-1,12-3 1,-7 4 0,15 0-1,1 4 2,20-4-1,9-5 0,-9-3 0,-8 0 0,-17 3 0,-7 5 0,-9 4 0,4 4 1,4 1-2,4-1 2,5 0-2,-5 0 1,-4-4 0,-8 0 0,-4-4 0,-5 0-1,1 4 1,-9 0 0,5 4-1,0 0 1,-1 4 0,1 0 0,-9 1 0,-4-1-1,-4 0 1,-4 1 0,-5-5 0,1 0 0,-4 0-1,-1 0 1,1 0 0,-5 0-1,5 5 1,-1-1 0,5 9-1,8 7 2,0 10-2,4 7 3,0 9-4,-12 3 2,-1 10 0,1 3-1,0 0 1,-5 0 0,1-4 1,-1-4-3,-3-4 2,-5-4 0,0-5 0,1-3-1,-5-9 1,-4-4 0,0-8-1,0-5 2,0 1-2,0-1 1</inkml:trace>
    </iact:actionData>
  </iact:action>
  <iact:action type="add" startTime="242872">
    <iact:property name="dataType"/>
    <iact:actionData xml:id="d11">
      <inkml:trace xmlns:inkml="http://www.w3.org/2003/InkML" xml:id="stk11" contextRef="#ctx0" brushRef="#br0">4921 11783 0,'0'0'2,"0"0"1,0 0 10,0 0-7,0 0 4,0 0-1,0 0 1,0 0-1,0 0 1,0 0 0,0 0 0,46-42 0,-34 38 0,9 0-1,8 0 1,4-4 0,4-1-1,1 1 1,-1 0 0,0 4-1,-4 0 1,0-1 0,0-3 0,5 0-1,-5-5 2,0-3-2,0-1 1,-4 1 0,0-1 0,-4 1 0,4 3-1,0 1 1,4-5 0,4 1 0,4-1-1,5 1 1,-5-1 0,5 0 0,-1 5-1,1 0 1,-5 3 0,0 1 0,-3 0 0,-5 4-1,-4 0 1,-4-1 0,-5 1 0,-3 4-1,-1 0 1,1 0 0,-1 0-1,1 0 1,0 0 0,3 0 0,5 4 0,4 1-1,4-1 1,4-4 0,13 4 0,-9-4-1,9 4 1,0-4 0,-5 0 0,-3 0 0,-5 0-1,-4 0 1,-4 0 0,0 0-1,-4 0 2,-5 4-2,1-4 1,-4 0 0,-1 4 0,-3 0-1,-1-4 2,0 0-3,1 4 2,-1 1 0,-4-1 0,5 0 0,-5 0 0,0 0-1,1-4 1,-1 4-1,4-4 2,1 4-2,-9-4 1,4 0 0,5 0-1,-5 0 1,0 0 0,0 0 0,1 0 0,3 0 0,-12 0-1,4 0 2,0 0-2,1 0 0,-1 0 0</inkml:trace>
    </iact:actionData>
  </iact:action>
  <iact:action type="add" startTime="245123">
    <iact:property name="dataType"/>
    <iact:actionData xml:id="d12">
      <inkml:trace xmlns:inkml="http://www.w3.org/2003/InkML" xml:id="stk12" contextRef="#ctx0" brushRef="#br0">8405 11746 0,'0'0'6,"0"0"4,0 0 0,0 0-1,0 0 1,0 0-1,0 0 1,0 0 0,0 0-1,0 0 1,0 0 0,0 0-1,0 0 1,0 0 0,0 0 0,0 0-1,0 0 1,0 0-1,0 0 1,41-25 0,-12 25-1,13 0 1,7 4 0,9 4-1,-4 0 1,0 1-1,4-1 2,-13-4-2,5 0 2,0 5-3,3-1 2,5 4 0,4 1-1,5-1 2,3-4-2,-12 1 1,0-5-1,0 0 1,-13 0 0,-3 0-1,-9 0 1,0 1 0,0 3-1,0 0 1,0 0 0,4 1-1,1-1 1,-1 0 0,-4-4-1,0 0 1,0 1 0,0-5-1,4 0 1,5 0 0,-1 0 0,1 0-1,-5 0 1,-4 0-1,-4 0 1,-4 0 0,-5 0 0,1 0-1,-4 0 1,3 0-1,1 0 2,0 0-2,4 4 1,-1 0 0,5 0-1,-16-4 1,3 0 0,-3-4-1</inkml:trace>
    </iact:actionData>
  </iact:action>
  <iact:action type="add" startTime="255318">
    <iact:property name="dataType"/>
    <iact:actionData xml:id="d13">
      <inkml:trace xmlns:inkml="http://www.w3.org/2003/InkML" xml:id="stk13" contextRef="#ctx0" brushRef="#br0">3453 11746 0,'0'0'1,"0"0"2,0 0 7,0 0-2,0 0 2,0 0 0,0 0 0,0 0-1,0 0-1,0 0 2,0 0-1,41-5 0,-8 5 0,17 0 1,16-4-1,0 0 1,9 0-1,-1 0 0,-16 0 1,8-5 1,-8 5-2,8 0 0,9 4 1,-9 0 1,9 0-1,-1-4 0,-8 0 0,-8 0 0,-16 0 0,-1-1 0,-16 1 1,-5 0-2,-3 4 1,-5 0 0,-3 0 0,-1 0 0,-4 0 0,0 0 0,-4 0 0,0 0-1,0 0 1,0 0 0,-83 0 1,17 0-2,-8 4 0,-1 5 1,1 3 0,-1 0 0,1 1-1,8-1 1,-1 1-1,14-1 1,-9 1 0,12-5-1,9 0 1,8 0 0,-1-3-1,18-1 1,-1 0-1,9 0 2,8-4-2,-8 0 1,8 4-1,0-4 1,0 0 0,0 0-1,91 17 1,-33-13 0,0-4 0,8 0-1,17 0 1,-1-4-1,9 0 1,9-1-1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615">
    <iact:property name="dataType"/>
    <iact:actionData xml:id="d0">
      <inkml:trace xmlns:inkml="http://www.w3.org/2003/InkML" xml:id="stk0" contextRef="#ctx0" brushRef="#br0">5410 6090 0,'0'0'1,"0"0"2,0 0 6,0 0 2,0 0-2,0 0 1,0 0 0,0 0 0,49-29-1,-32 21 1,-1-1 0,1 1 0,0 0-1,-1 0 2,5-1-2,-1 1 1,1 0 0,0 4 0,4-1-1,-1 1 1,1 0 0,4 0-1,4 0 1,5 0 0,3 0 1,4 4 0,-3 0-2,3-5-1,-3 1 3,3-4-1,-12 0-1,-4 4 1,0-1 0,-4 1-1,0 0 1,-9 0 0,5 4 0,0 0-1,4 0 1,4 0 0,4 0-1,4 4 2,8 0-2,1-4 1,4 4 0,-5 1 0,1-5 0,-5 0-1,-4 0 1,-4 0 1,0 0-2,1-5 2,-5 1-2,-1 0 1,1 0 0,0 4 0,0 0-1,9 0 2,7 0-2,9 4 1,4 0 0,0 0 0,0 1 0,0-5 0,0 0 0,-5-5 0,1-3-1</inkml:trace>
    </iact:actionData>
  </iact:action>
  <iact:action type="add" startTime="13866">
    <iact:property name="dataType"/>
    <iact:actionData xml:id="d1">
      <inkml:trace xmlns:inkml="http://www.w3.org/2003/InkML" xml:id="stk1" contextRef="#ctx0" brushRef="#br0">4388 4757 0,'0'0'1,"0"0"2,0 0 6,0 0 1,0 0-1,0 0 1,0 0 0,41 16-1,-20-12 1,0-4 0,3 0 0,9 0 0,-8 0 0,12 0 0,-8 0-1,0 0 1,0 0 0,0 5 0,0-1 0,0 0-1,0 0 1,4 0 0,5 0 1,3 0-1,4 1-2,5-1 3,4-4-1,0 0 0,-5-4 0,-3-1-1,-5 1 0,5 0 2,-13 0-1,4 0-1,-12 0 1,0 4 0,0 0 0,-9 0-1,1 0 1,-1 0 0,1 0-1,-1 0 1,1 0 1,3 0-2,1 0 1,8 0 0,0 0 0,12 0-1,1-4 1,12-1 0,4 1 0,-1-4-1,1 0 1,-4-1 0,0 1 0,-4 0 0,-1 0 0,5-5 0,12 1-1</inkml:trace>
    </iact:actionData>
  </iact:action>
  <iact:action type="add" startTime="20012">
    <iact:property name="dataType"/>
    <iact:actionData xml:id="d2">
      <inkml:trace xmlns:inkml="http://www.w3.org/2003/InkML" xml:id="stk2" contextRef="#ctx0" brushRef="#br0">5236 6843 0,'0'0'1,"0"0"3,0 0 4,0 0 2,0 0-1,0 0 2,0 0-2,0 0 1,0 0 0,0 0 0,0 0-1,54 5 1,-42-1 0,5 0-1,-1 0 2,1 0-2,-1 0 1,5 0 0,0 1 0,-1-1-1,1 4 1,0 0-1,4 1 1,8 3 0,12-4 0,13 1-1,8-1 2,0-4-2,1 0 1,-5 0 0,-4 0 0,-5 1 0,1-1 0,-12 4-1,3 0 1,9-4 0,0-4-1</inkml:trace>
    </iact:actionData>
  </iact:action>
  <iact:action type="add" startTime="21947">
    <iact:property name="dataType"/>
    <iact:actionData xml:id="d3">
      <inkml:trace xmlns:inkml="http://www.w3.org/2003/InkML" xml:id="stk3" contextRef="#ctx0" brushRef="#br0">5219 7754 0,'0'0'7,"0"0"2,0 0 1,0 0 0,0 0 0,0 0 0,0 0-1,0 0 1,0 0 0,0 0-1,0 0 1,0 0 0,0 0 0,0 0 0,0 0-1,0 0 1,0 0 0,0 0 0,0 0 0,0 0-1,46 0 1,-38 0 0,9 0-1,-1 0 2,9 4-2,4 1 1,-4-1 0,0 0-1,0 0 1,-1 0 0,1 0-1,0 0 2,0 1-2,-5-1 0,1 0 1,-4 0-1,-1-4 1,-3 0 0,-1 0-1,-4 0 1,1 0 0,-1 0-1,-4 0 2,0 0-2,4 0 1,-8 0-1,5 0 1,-1 0 0,0 0 0,-4 0-1,0 0 1,0 0 0,0 0 0,0 0-1,0 0 1,0 0 0,0 0 0,-149 0 0,54 8 0,-9 1-1,13-1 1,21 0 0,16-4 0,17-4 1,8-4-2</inkml:trace>
    </iact:actionData>
  </iact:action>
  <iact:action type="add" startTime="26846">
    <iact:property name="dataType"/>
    <iact:actionData xml:id="d4">
      <inkml:trace xmlns:inkml="http://www.w3.org/2003/InkML" xml:id="stk4" contextRef="#ctx0" brushRef="#br0">5550 7551 0,'0'0'2,"0"0"1,0 0 6,0 0 1,0 0 0,0 0-1,0 0 1,0 0 0,-58 0 0,1 5-1,-35 3 1,-15 8 0,12 1 0,20-5 0,21-3-1,17-5 1,-4-4 0,12 0 0,-4-4 0,0 0-1,4-5 1,0-3 0,0-5 0,8-8-1,9-8 1,8-20 0,12-26 0,17-16 0,4 4 0,4 12-1,8 17 1,21 8 0,25 4-1,21 9 1,3 16 0,-11 21 0,3 20-1,9 26 1,4 20 0,-17 25 0,-33 8 0,-58 0 0,-28 13-1,-38 24 1,-46 5 0,-16-21-1,9-79 1,-1-74 0</inkml:trace>
    </iact:actionData>
  </iact:action>
  <iact:action type="add" startTime="28247">
    <iact:property name="dataType"/>
    <iact:actionData xml:id="d5">
      <inkml:trace xmlns:inkml="http://www.w3.org/2003/InkML" xml:id="stk5" contextRef="#ctx0" brushRef="#br0">5902 8914 0,'0'0'7,"0"0"2,0 0 2,0 0-2,0 0 0,0 0 0,50-5 1,-21 1 0,4 0 0,0 0 0,8-4-1,1-1 1,7 1-1,9 4 1,17 4 0,12 0 0,16 4 0,0 4 0,5 1-1,16-1 1,17 0 0,8-12-1,16-25 1</inkml:trace>
    </iact:actionData>
  </iact:action>
  <iact:action type="add" startTime="32921">
    <iact:property name="dataType"/>
    <iact:actionData xml:id="d6">
      <inkml:trace xmlns:inkml="http://www.w3.org/2003/InkML" xml:id="stk6" contextRef="#ctx0" brushRef="#br0">5646 9738 0,'0'0'1,"0"0"2,0 0 6,0 0 1,0 0-1,0 0 1,0 0 0,0 0 0,0 0-1,0 0 1,0 0 0,0 0-1,0 0 1,49 24 0,-28-19-1,8-1 2,4 0-2,4 0 1,9 0-1,-1 0 1,5 0 0,-1 1-1,5 3 1,-8 0 1,-5 0-2,-4 1 1,1-1 0,-1 0-1,4-4 0,9 0 2,4-4-2,-1 0 1,5-4 0,-4 0-1,-4 4 1,-5 0 0,-3 0 0,-1 4-1,0 0 1,5 1 0,-1 3 0,5-4-1,4 0 1,8-4-1,8-4 2,9-4-1,-1 4-1,-3-1 0,-5 5 1,-4 0 0,17-4-1,29-12 1</inkml:trace>
    </iact:actionData>
  </iact:action>
  <iact:action type="add" startTime="35543">
    <iact:property name="dataType"/>
    <iact:actionData xml:id="d7">
      <inkml:trace xmlns:inkml="http://www.w3.org/2003/InkML" xml:id="stk7" contextRef="#ctx0" brushRef="#br0">3560 9994 0,'0'0'7,"0"0"2,0 0 0,0 0 1,0 0 0,0 0-1,0 0 1,0 0 0,0 0 0,0 0 0,0 0-1,0 0 1,0 0 0,0 0 0,0 0 0,0 0-1,42 0 1,-9 0 0,16 0-1,18 4 1,7 1 0,-8-1 0,9 0-1,7 0 2,18 0-2,16 0 1,-1 0 0,1-8-1,-8 0 1,-21-4 0,-4 0-1,8-13 2,12-12-2</inkml:trace>
    </iact:actionData>
  </iact:action>
  <iact:action type="add" startTime="48406">
    <iact:property name="dataType"/>
    <iact:actionData xml:id="d8">
      <inkml:trace xmlns:inkml="http://www.w3.org/2003/InkML" xml:id="stk8" contextRef="#ctx0" brushRef="#br0">6154 9692 0,'0'0'4,"0"0"-4,0 0 7,0 0 3,0 0-1,-41 0 2,16 0-2,-4 0 1,-20 0-1,-5-4 1,-4-4 0,8-1-1,5-3 2,3-1-2,5-3 1,4-1 1,4 1-2,4-1 1,0-3-1,5-1 1,-1-4 0,0 0 0,5 0-1,3 5 1,5-1 0,4 4-1,4 1 1,0-1 0,4-4 0,4-3-1,5-1 1,7-4 0,14-4-1,11-5 1,17 1 0,13 0 0,-1 4 0,-8 4-1,-8 8 1,-8 0 0,-9 5 1,1-1-2,-5 5 0,-4-1 1,0 1-1,4 0 1,5-1 0,7 1 1,9 3-2,4 1 0,4 0 1,1 0-1,-5-1 2,-8 1-1,-9 0-1,-8 0 1,-4-1 0,0 1-1,-4 0 1,-4 4 0,0-1 0,0 1 0,8 0-1,4 4 1,9 0-1,8 4 2,12 5-2,4-1 1,0 0-1,-8 0 1,-12-3-1,-4-1 2,-13-4 0,-4 0-3,-4 4 2,-5-4 0,1 0 0,-5 0 0,-3 0 0,-1 0-1,1 4 1,-5 0 0,0-4 0,1 0-1,-5 0 1,0 4 0,0 0 0,0 0 0,0 1-1,0-1 1,0 0 0,1 4-1,-1 0 1,-4 5 0,0 8 0,0 8 0,0 8 0,0 8-1,0 9 1,8 0 0,-8 4 0,4-8-1,0-5 1,0-3 0,1-9 0,-1-4-1,0-4 1,-4-5 0,0-3 0,0-1 0,0 1 0,0 0-1,0-1 1,0 1-1,-4-1 0,0 1 1,-1-1 0,1 1-1,0-1 1,0-3 0,4-1 0,-8-3 0,4-1-1,-1 0 0,1 0 1,0 1 0,-4-1-1,0 0 1,-1 1-1,1-1 2,0 0-2,0 0 0,-5 1 2,-8-1-2,-20 4 1,-25 1 0,-25-5-1,-8-8 1,-5-16-1</inkml:trace>
    </iact:actionData>
  </iact:action>
  <iact:action type="add" startTime="53736">
    <iact:property name="dataType"/>
    <iact:actionData xml:id="d9">
      <inkml:trace xmlns:inkml="http://www.w3.org/2003/InkML" xml:id="stk9" contextRef="#ctx0" brushRef="#br0">3411 9994 0,'0'0'2,"0"0"0,0 0 8,0 0 0,0 0-1,0-41 1,0 20 0,0-8 0,0-12 0,0-17 0,9-29-1,-1-29 1,25-25 0,17 9 0,8 24-2,-9 29 3,-7 30-1,-9 16 0,-8 8 0,8 4 2,-9 4-3,1 1 0,0 3 0,0 5 0,-9 0 0,9 0 1,-8 3 1,-1 1 0,1 0-2,-1 0 1,1 0 0,4 0 0,-1 0-1,13-1 1,9 5 0,16 0 0,8 5-1,17-1 1,-1 0 0,-7 0 0,-9 0 0,4 0 0,-24 0 0,4 1 0,-1-1-1,-7 0 1,-1 0 0,0 0 0,-3 0 0,-1 0-1,-4 1 1,0-1 0,-4 0-1,-8 0 2,-1 0-3,1 0 3,-4 0-2,-1 1 1,-3-1 0,-1 0 0,0 0 0,-3 0-1,-1 0 1,-4 0 0,0 1-1,0-1 1,1 0 0,-5 0-1,0 0 1,0 4 0,0 9 0,0 16 0,4 29 0,4 29-1,4 17 1,-7-5 0,-10-7 0,-15-14-1,-1-11 1,0-17-1</inkml:trace>
    </iact:actionData>
  </iact:action>
  <iact:action type="add" startTime="58579">
    <iact:property name="dataType"/>
    <iact:actionData xml:id="d10">
      <inkml:trace xmlns:inkml="http://www.w3.org/2003/InkML" xml:id="stk10" contextRef="#ctx0" brushRef="#br0">5757 10901 0,'0'0'1,"0"0"3,0 0 5,0 0 0,0 0 0,0 0 2,0 0-2,0 0 1,0 0 0,0 0-1,0 0 1,0 0 0,0 0-1,46 0 1,-34 0 0,5 0 0,3 0 0,13 0 0,5 4-1,7 0 1,9 0 0,0-4 0,0 0-1,4 0 1,4 0 1,8 5-2,9-1 1,-1 4 0,-3-4 0,-13 0-1,-4 0 1,-5-4 0,-11 0 0,3 0 0,-3-4 0,3 0 0,-8 0-1,9 0 1,4 0 0,-1 4-1,5 0 0,0 4 1,4 0 1,0-4-2,-5 0 0,-3 0 1,-4 0 0,-1 0 0,1-4-1,-1 0 1,1 0-1,-1-1 1,5 5 0,-5 0-1,1 0 1,-1 0 0,9 0 0</inkml:trace>
    </iact:actionData>
  </iact:action>
  <iact:action type="add" startTime="64548">
    <iact:property name="dataType"/>
    <iact:actionData xml:id="d11">
      <inkml:trace xmlns:inkml="http://www.w3.org/2003/InkML" xml:id="stk11" contextRef="#ctx0" brushRef="#br0">3502 5423 0,'0'0'1,"0"0"2,0 0 6,0 0 1,0 0 0,0 0-1,0 0 1,0 0 0,0 0-1,0 0 1,0 0 0,0 0 0,0 0-1,0 0 1,-33 42 0,33-34-1,0 0 1,9 1-1,-9 3 1,8 0 0,8 5 0,9 0-1,17-1 1,7 1 0,13-5-1,0 1 1,13-5 0,-9 0-1,0 0 2,-8 1-2,8-1 1,1 0 0,15-4-1,1-4 1,8-4-1,8 0 2,1-4-2,-9 0 1,12-9 0,21-16-1,25-21 1</inkml:trace>
    </iact:actionData>
  </iact:action>
  <iact:action type="add" startTime="81306">
    <iact:property name="dataType"/>
    <iact:actionData xml:id="d12">
      <inkml:trace xmlns:inkml="http://www.w3.org/2003/InkML" xml:id="stk12" contextRef="#ctx0" brushRef="#br0">4135 13592 0,'0'0'1,"0"0"3,0 0 5,0 0 1,0 0-1,0 0 1,0 0 0,0 0 0,0 0-1,0 0 1,38 4 0,-22 0 0,17 1 0,17 3-1,16 4 1,9 5 0,7-1-1,-7-3 2,-5-1-1,-8-3-1,0-1 0,0 4 2,17 5-2,12 3 1,8 1 0,-4-4 0,-8-5 0,-4-4 0,-13-8-1,9 0 1,16 5-1,0 3 1,9 4 0,-5 1 0,-4-5-1,-4-4 1,4 0 0,13 0-1,8 5 2,0-1-2,-9 0 1,-12 1 0,-12-1 0,16 0 0,13 5 0,12 7-1,0 1 1,0 4 0,-8-5 0,4 1 0,4-4 0,5-5-1,-5 5 1,8 3 0,9-3 0,16 0-1,13-1 1,-5 1 0,-8-5 0,-12-8 0,0-12-1,0-17 0,-4-12 2</inkml:trace>
    </iact:actionData>
  </iact:action>
  <iact:action type="add" startTime="83055">
    <iact:property name="dataType"/>
    <iact:actionData xml:id="d13">
      <inkml:trace xmlns:inkml="http://www.w3.org/2003/InkML" xml:id="stk13" contextRef="#ctx0" brushRef="#br0">4090 14896 0,'0'0'7,"0"0"3,0 0 0,0 0 0,0 0-1,0 0 1,0 0-1,0 0 1,0 0-1,0 0 1,45 17 0,-24-17 0,4 0-1,16 0 1,9 0-1,8 0 0,8 0 2,-8 4-2,8 4 1,4 5 0,-12-1 0,0-4 0,0 1-1,4-1 0,0-4 1,0-4 0,5 0-1,3 0 1,0 0 0,-3 4-1,3 0 0,-4 1 1,4-1 0,5 0 1,3-4-2,13 0 1,9 0-1,3 4 1,-4 0-1,-12 0 1,-4-4 0,8 0 0,8-4-1,9 0 1,4 4 0,-5 4 0,-12 0-1,-4-4 1,5-4 0,7 0 0,5 4-1,3 0 1,-7 0 0,3-8-1,26-17 1</inkml:trace>
    </iact:actionData>
  </iact:action>
  <iact:action type="add" startTime="85161">
    <iact:property name="dataType"/>
    <iact:actionData xml:id="d14">
      <inkml:trace xmlns:inkml="http://www.w3.org/2003/InkML" xml:id="stk14" contextRef="#ctx0" brushRef="#br0">4835 15861 0,'0'0'6,"0"0"4,0 0-1,0 0 2,0 0-2,0 0 0,0 0 1,0 0-1,0 0 1,0 0 0,0 0-1,0 0 1,0 0 0,41 0-1,-24-4 1,3 0 0,1 4 0,4 0-1,4 0 1,4 0 0,4 4-1,4 0 1,5 0-1,4 4 1,-5 1 0,5-1 1,-9 0-3,0-4 2,5 1 0,4-1 0,8 0-1,12 4 1,17 0-1,4 5 1,0-1 0,-13-3 0,-11-5-1,-9-4 1,-9 0-1,5 0 1,0 0 0,4 0 0,8 4-1,0 0 1,0 4-1,-4 1 2,-12-5-2,-5 0 1,-7 0-1,-5 0 1,0 0-1,-4 0 1,0-4 0,8 0-1,4 0 1,13 5 0,12-1 0,17 0 0,8 4-1,-4-4 1,-8 0-1,-13-4 1,0 0 0,0-4-1,5 0 1,7 0 0,13 0 0,4 4-1,5 0 1,-5-4 0,-4-5-1,-4-7 1,4-1 0,-13 1 0,1 7-1,-5 5 1,1 4-1,4 0 1,-9 0 1,9-8-2,16-9 1</inkml:trace>
    </iact:actionData>
  </iact:action>
  <iact:action type="add" startTime="86956">
    <iact:property name="dataType"/>
    <iact:actionData xml:id="d15">
      <inkml:trace xmlns:inkml="http://www.w3.org/2003/InkML" xml:id="stk15" contextRef="#ctx0" brushRef="#br0">5679 17140 0,'0'0'8,"0"0"0,0 0 2,0 0-1,0 0 1,0 0 0,78-4 1,-20 0-3,12 0 2,-12 0-1,0 4 1,-8 0-1,-9 0 1,-3 0 1,-9 0-2,4 0 1,4 0 0,4-4 0,13 0-1,16-1 1,9 5 0,8 5 0,0 3-1,-9 0 1,1 0 0,4-3 0,8-1 0,12 0-1,5 4 1,-9 0 0,-8 1-1,-16-5 2,-9 0-2,-8-4 1,0 0 1,12 0-2,9 0 1,3 0-1,1 0 2,-4 0-2,-5 0 1,-8 0 0,-4 0 0,0-4 0,9 0 0,11 0-1,14 4 1,11 0 0,1 4 0,-5-8 0,13-5-1,29-20 1,49-37-1</inkml:trace>
    </iact:actionData>
  </iact:action>
  <iact:action type="add" startTime="95212">
    <iact:property name="dataType"/>
    <iact:actionData xml:id="d16">
      <inkml:trace xmlns:inkml="http://www.w3.org/2003/InkML" xml:id="stk16" contextRef="#ctx0" brushRef="#br0">3411 18068 0,'0'0'1,"0"0"5,0 0 5,0 0-1,0 0 0,0 0 0,0 0 0,0 0 0,0 0 0,0 0 0,0 0 0,0 0 0,0 0 0,0 0 0,0 0 0,0 0 0,58-8 0,-25 8 0,17 0 0,24 4 0,1 4 0,8 0 0,-9 1 1,-8-1-2,-8-4 0,-8 0 2,8-4-1,8 0 0,9 0 0,7 0-1,-7 0 1,-1 0 1,-16 0-1,0 0 0,-12-4 0,-1 0 0,1-4-1,3-9 2,-7 0-1,3-3 0,9-1 0,-9 0 0,5 5-1,0-1 1,-5 1 0,1 3 0,-1 1-1,-3 3 0,-5 5 1,-4 0-1,0 0 2,-4 0-1,0 0 0,-4 0 0,-4-1 0,-5 1 0,-4 0 1,1 0-2,-5 4 1,0 0 0,1 0 0,-5 0 0,0 0-1,0 0 1,0 0 0,0 0 1,1 0-1,-1 0 0,0 0 0,0-4 0,0 0 0,-4-13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452">
    <iact:property name="dataType"/>
    <iact:actionData xml:id="d0">
      <inkml:trace xmlns:inkml="http://www.w3.org/2003/InkML" xml:id="stk0" contextRef="#ctx0" brushRef="#br0">5559 5187 0,'0'0'2,"0"0"2,0 0 4,0 0 2,0 0-1,0 0 1,0 0 0,49-29 0,5 17 0,29-5-1,24 1 1,9-5 0,4 0 0,4 5 0,9-1 0,3 5 0,1-1 0,8-3 0,8-1-1,16 1 1,22-1 0,15 1-1,10 3 2,-14 9-2,-15 4 1</inkml:trace>
    </iact:actionData>
  </iact:action>
  <iact:action type="add" startTime="34817">
    <iact:property name="dataType"/>
    <iact:actionData xml:id="d1">
      <inkml:trace xmlns:inkml="http://www.w3.org/2003/InkML" xml:id="stk1" contextRef="#ctx0" brushRef="#br0">12621 17029 0,'0'0'1,"0"0"3,0 0 12,0 0-13,0 0 6,0 0 1,0 0 1,83 4-3,-9-13 2,26-7 0,24-1 0,21-3 2,16-5-4,-4 0 1,-8 0 2,-4 9-2,-4 3 2,-5 1-2,9 8 0,-13-1 1,9 5 1,12-4-3,4-4 3,-8 4-1,-16 0 0,-13 4 0,4-4 0,16-1 0,-3 5 0,-13 5-1,-8-1 1,0 0 0,8 0 0,4-4 0,4 4 0,-16 0-1,4 0 1,4 1 0,17-1-1,12 4 2,-8 4-2,-4 1 1,-9-1 0,5-3 0,-1-1-1,-8 0 1,1 5 0,3 3 0,5-4-1,3-3 2,-7-5-2,-9 0 1,-8 0-1,-5 4 1,-3-3 0,-1-5 0,5-5 0,0 5 0,4 5-1,8-5 2,4 0-2,13-9 0,-1 1 2,-7 4-2,-5 4 0,-4 0 2,9-4-2,-1-5 1,-12-3 0,-8 4 0,-5 0-1,5-1 1,8 1 0,-4 0 0,-5 4 0,-3-1 0,0 1 0,3 0-1,18 0 1,3 0 0,-12 0 0,-4 0-1,-4-5 1,3 1 0,5 0 0,4-1 0,-4 5-1,-8 0 1,-8 0 0,3 0-1,5 4 2,4 4-1,4 4-1,-9 9 0,1-1 2,0-3-2,4-5 1,8-4 0</inkml:trace>
    </iact:actionData>
  </iact:action>
  <iact:action type="add" startTime="37855">
    <iact:property name="dataType"/>
    <iact:actionData xml:id="d2">
      <inkml:trace xmlns:inkml="http://www.w3.org/2003/InkML" xml:id="stk2" contextRef="#ctx0" brushRef="#br0">1980 16759 0,'0'0'7,"0"0"2,0 0 0,0 0 1</inkml:trace>
    </iact:actionData>
  </iact:action>
  <iact:action type="add" startTime="37979">
    <iact:property name="dataType"/>
    <iact:actionData xml:id="d3">
      <inkml:trace xmlns:inkml="http://www.w3.org/2003/InkML" xml:id="stk3" contextRef="#ctx0" brushRef="#br0">3411 16656 0,'0'0'8,"0"0"2,0 0-1,0 0 0,0 0 2,58-41-1,-8 32-1,24 5 1,17 4-1,25 4 1,0 0 2,8 1-3,25 3 1,8 8-1,-8 1 2,-8 0-2,4-1 2,4 5-1,4-1 0,-12 1 0,-1-4 0,-3-1 1,3 1-1,1-1 0,-4 5 0,-9-4 0,0-1 0,4-3-1,-3-5 2,-1 0-2,-16-4 1,-5 5 0,9-5 0,-8 0 0,-1 0-1,-3 4 1,3 5 0,1 3-1,-1 1 2,-3-5-2,-5-3 1,5-1 0,3 4 0,5 1 0,0 3-1,-9-3 1,0-5 0,5-4-1,4 0 0,8 5 1,-4 3 0,-5 0-1,-7-7 1,3-1 0,5-4 0,-4 4-1,-1 0 1,-16 0 0,-4-4 0,0-4-1,25-8 1,28-13-1,22-17 1</inkml:trace>
    </iact:actionData>
  </iact:action>
  <iact:action type="add" startTime="64346">
    <iact:property name="dataType"/>
    <iact:actionData xml:id="d4">
      <inkml:trace xmlns:inkml="http://www.w3.org/2003/InkML" xml:id="stk4" contextRef="#ctx0" brushRef="#br0">11756 7812 0,'0'0'1,"0"0"3,46-4 4,-21 0 2,4 0-1,12-4 1,17-5 0,33-3-1,25-9 1,4 0 1,-17 4-2,-20 9 1,-17 8-1,-4 0 1,9-1 0,11-3 0,18 0-1,-5 0 1,0-1 0,-4 1-1,-4 0 1,0-5 0,8 1 0,4 4-1,1-1 1,-5 1 0,-13 4 0,-7 4 0,-5 4-1,9 0 1,12 0 0,8-4 0,9 0 0,-1 0-1,-7-4 1,-18 0 0</inkml:trace>
    </iact:actionData>
  </iact:action>
  <iact:action type="add" startTime="65376">
    <iact:property name="dataType"/>
    <iact:actionData xml:id="d5">
      <inkml:trace xmlns:inkml="http://www.w3.org/2003/InkML" xml:id="stk5" contextRef="#ctx0" brushRef="#br0">6928 7999 0,'0'0'6,"0"0"5,0 0-2,0 0 1,0 0 0,0 0 0,54 0 0,37 0-1,54 0 1,45-13 1,33-16-2,9-8 1,16-13-1,5-12 1,-34 4 0,-12 9 0,-17 11 0,-20 13-1,-21 9 1,-21 8 0,-29-1 0,-24 1-1</inkml:trace>
    </iact:actionData>
  </iact:action>
  <iact:action type="add" startTime="77063">
    <iact:property name="dataType"/>
    <iact:actionData xml:id="d6">
      <inkml:trace xmlns:inkml="http://www.w3.org/2003/InkML" xml:id="stk6" contextRef="#ctx0" brushRef="#br0">16299 7535 0,'0'0'1,"0"0"3,0 0 4,0 0 2,0 0 0,0 0-1,0 0 1,0 0 0,0 0 0,0 0 0,0 0 0,0 0-1,0 0 2,0 0-2,0 0 1,0 0 0,0 0 0,0 0 0,0 0 0,0 0-1,0 0 1,0 0 0,0 0-1,0 0 1,0 0 0,0 0 0,0 0 0,0 0 0,42 37-1,-34-33 1,4 0 0,5 1 0,3-1-1,5 4 1,4-4 0,9 0-1,-10 0 1,6 1 0,-1-1 0,0-4-1,-4 4 1,4 0 0,-4 0-1,4 0 2,0 0-2,4 5 1,0-1-1,5 0 1,3 1 1,5-5-2,4-4 1,8-4 0,8-1-1,5-3 1,-1 0 0,-8 4 0,-4 0 0,-4-1-1,-4 5 0,-8 0 2,-9 0-1,-8 0-1,-4-4 1,-5 4 0,-7 0-1,-1 0 1,-4 0-1,-3-4 1,-5 0 0</inkml:trace>
    </iact:actionData>
  </iact:action>
  <iact:action type="add" startTime="80171">
    <iact:property name="dataType"/>
    <iact:actionData xml:id="d7">
      <inkml:trace xmlns:inkml="http://www.w3.org/2003/InkML" xml:id="stk7" contextRef="#ctx0" brushRef="#br0">18517 7870 0,'0'0'2,"0"0"1,0 0 6,0 0 0,0 0 1,0 0 0,0 0 0,78 4 0,-11 1-1,15-1 1,1 0 0,4 0 0,0 0 0,12 4-1,9 5 1,8-1 0,-1-3 0,-15-1-1,-18-4 2,-11 0-2,-17 0 1,-9 4 0,-8 1-1,-4 3 1</inkml:trace>
    </iact:actionData>
  </iact:action>
  <iact:action type="add" startTime="80843">
    <iact:property name="dataType"/>
    <iact:actionData xml:id="d8">
      <inkml:trace xmlns:inkml="http://www.w3.org/2003/InkML" xml:id="stk8" contextRef="#ctx0" brushRef="#br0">20606 7999 0,'0'0'6,"0"0"4,0 0 0,0 0-1,0 0 1,0 0 0,91-5 0,13-3 0,32-4 0,46-9 0,25-4 1,8-8-3,21-8 2,-8-1 0,-13 9-1,-17 4 1,-24 8 0,-29 9 0,-21 4-1,-21 4 1,-7 8 0,-9 4 0,-9-4-1,-3-8 1</inkml:trace>
    </iact:actionData>
  </iact:action>
  <iact:action type="add" startTime="121275">
    <iact:property name="dataType"/>
    <iact:actionData xml:id="d9">
      <inkml:trace xmlns:inkml="http://www.w3.org/2003/InkML" xml:id="stk9" contextRef="#ctx0" brushRef="#br0">18451 6330 0,'0'0'2,"0"0"2,0 0 4,0 0 1,0 0 0,4 62 2,0-12-2,4 33 1,0 62-1,-8 70 3,0 75-3,9 37 1,-9-42-1,8-73 2,0-80-2,5-70 1,-1-45-1</inkml:trace>
    </iact:actionData>
  </iact:action>
  <iact:action type="add" startTime="121707">
    <iact:property name="dataType"/>
    <iact:actionData xml:id="d10">
      <inkml:trace xmlns:inkml="http://www.w3.org/2003/InkML" xml:id="stk10" contextRef="#ctx0" brushRef="#br0">18533 6214 0,'0'0'6,"0"0"4,0 0-1,0 0 1,0 0 0,62 17-1,5-21 1,15 4-1,9 0 1,0 4 0,-4 4 1,4 0-2,9 1 1,7-1 0,9 4-1,-4 1 1,-5-1 0,-7-4 1,7-3-3,1-5 2,3-5 0,1 5-1,-8 5 1,-5-1 0,4-4-1,9-4 1,16-1 0,5 5 0,-5 0 0,4-4 0,-3-8-1,-5-5 1,-13 5-1,-15 4 1,-10 8 0,1 4 0,0 0 0,-4-4-1,8-4 0,4-5 1,0 5 1,-4 4-2,-12 9 1,0 3 0,-5 5 0,-12-1-1,-4-3 1,0-1 0,4-4 0,4 1-1,9 3 1,-1 0 0,9 1 0,-9-1-1,-3-4 1,-5-3-1,0-5 2,0-5-1,9-3-1,-5 0 1,-12 4 0,-8 0 0,-17 4-1,-8 0 1,-5 0 0,-3 4-1,4 4 1,3 9 0,1 7 0,4 10 0,-4 3-1,0-4 1,-13 0 0,5-8-1,-5 0 1,-4-5 0,1 5 0,-5 4-1,4 4 2,-8 5-2,-8 7 1,4 9 0,0 8-1,-1 9 1,5 3 0,5 5 0,-5-13-1,4-16 1,-4-13 0,0-8 0,0-4 0,-4-5-1,-1-3 1,-3 0 0,-4-1-1,-13 1 1,-16 3-1,-13 5 2,-12-4-1,-5-5-1,-7 1 1,-13-5 0,-17 1 0,-24 8-1,3-1 1,18 1 0,28-4-1,13-5 1,-1 0 0,-20 5 0,-25 8 0,-12 4-1,8 4 1,29 0 0,21-4-1,12-4 1,4-4 0,0-5 0,-8-3 0,-16-1 0,-9 0-1,-4-3 1,8-1 0,17 0 0,12 5 0,8-1-1,5-4 1,-9 1 0,-12-1 0,-16 0-1,-13 0 1,0-3 0,4-1 0,21-4-1,12 0 2,8 0-2,5 0 1,0-4-1,-5-5 1,-8 1 0,-8-4 1,-29-5-3,-8 0 2,0 1 0,12-1 0,8 5-1,-4 4 1,-12 4-1,-25 8 2,-12 4-1,4 4-1,24 9 1,26-4 0,15-9 0</inkml:trace>
    </iact:actionData>
  </iact:action>
  <iact:action type="add" startTime="171167">
    <iact:property name="dataType"/>
    <iact:actionData xml:id="d11">
      <inkml:trace xmlns:inkml="http://www.w3.org/2003/InkML" xml:id="stk11" contextRef="#ctx0" brushRef="#br0">17516 16428 0,'0'0'1,"0"0"1,0 0 9,0 0-2,0 0 0,49 0 1,-32-4 0,8 0-1,12-4 1,4-9 0,13-4 0,4 1 0,8-1-1,4 0 1,-3 9 0,-5 4 0,0 3-1,-4 1 1,0 0 0,4-4 0,0 0 0,8-5 0,0 1-1,1-1 1,-1 5 0,-8 4 0,4 0-1,1 0 2,11 0-1,17-5-1,9-3 1,-1-1 0,1 1-1,-18 4 1,5-5 1,1-3-2,7-5 0,13 0 2,3 9-2,1 4 1,-12-1 0,-5-3 0,-4-9 0,0-4-1,5-4 1,-1 9 0,-4 7-1,0 5 1,0 0 0,-4-5 0,-16-3-1,8-9 1,-5 0 0,1 8-1,-1 5 1,5 8 0,0 4 0,0 0 0,4-4-1,8-4 1,8-1 0,9 9 0,12 9 0,8-1-1,-16-4 1,-4-4-1,4-4 2,0 4-2,8 8 1,-4 9 0,-13-1-1,-16-3 1,-12-9 0</inkml:trace>
    </iact:actionData>
  </iact:action>
  <iact:action type="add" startTime="181860">
    <iact:property name="dataType"/>
    <iact:actionData xml:id="d12">
      <inkml:trace xmlns:inkml="http://www.w3.org/2003/InkML" xml:id="stk12" contextRef="#ctx0" brushRef="#br0">19175 2956 0,'0'0'2,"0"0"1,0 0 8,0 0-4,0 0 3,0 0 0,0 0 0,0 0 0,-75-25-1,-16 25 1,-41 16 0,-5 26 0,30-1 0,32 9 0,26 8 0,15 8 0,14 9-1,11 7 1,26 10 0,33 15 0,32-16-1,30-8 1,8-33 0,21-50-1,66-66 1,82-133 0</inkml:trace>
    </iact:actionData>
  </iact:action>
  <iact:action type="add" startTime="187065">
    <iact:property name="dataType"/>
    <iact:actionData xml:id="d13">
      <inkml:trace xmlns:inkml="http://www.w3.org/2003/InkML" xml:id="stk13" contextRef="#ctx0" brushRef="#br0">17739 4165 0,'0'0'1,"0"0"2,0 0 6,0 0 1,0 0 0,0 0-1,0 0 2,0 0-2,0 0 1,0 0 0,62 25 0,-25-17 0,17 0 0,12 0-1,5-8 1,-9 9 0,0-9 0,-4 8 0,-9 0-1,1 1 1,4-1-1,8 0 2,8 0-2,5 1 1,-1-1 0,1-8 0,-13 0-1,-9 0 1,-11 0 1,-5 0-2,-4 0 1,-4 0 0,4 8 0,-8-8-1,4 8 1,0-8 0,4 9 0,0-9 0,0 8 0,4-8-1,5 8 1,3-8 0,5 9 0,4-9-1,4 8 1,-9-8 0,1 0-1,-5 0 1,-7 0-1,-5 0 1,0 0 1,-4 0-2,-4 0 1,-5 0 0,-3 0 0,-1 0-1,1 0 1,-13 0-1,0 0 2,0 0-3</inkml:trace>
    </iact:actionData>
  </iact:action>
  <iact:action type="add" startTime="189280">
    <iact:property name="dataType"/>
    <iact:actionData xml:id="d14">
      <inkml:trace xmlns:inkml="http://www.w3.org/2003/InkML" xml:id="stk14" contextRef="#ctx0" brushRef="#br0">19874 3593 0,'0'0'7,"0"0"2,0 0 1,0 0-1,0 0 1,54 9 0,8-9 0,41 0 0,17-9 0,17 9 0,16-8-1,8 0 1,-4 0 0,-20-1 0,-38 1 0,-29 0-1,-24 8 2,-13-9-2,-12 9 0,-9-8 2,1 0-2,-5 0 1,-4-9-1,0-16 1</inkml:trace>
    </iact:actionData>
  </iact:action>
  <iact:action type="add" startTime="189581">
    <iact:property name="dataType"/>
    <iact:actionData xml:id="d15">
      <inkml:trace xmlns:inkml="http://www.w3.org/2003/InkML" xml:id="stk15" contextRef="#ctx0" brushRef="#br0">21227 2947 0,'0'0'8,"0"0"2,0 0 0,0 0 0,0 0-1,0 0 1,0 0 0,20 67 0,14-26-1,11 9 1,17-1-1,8-7 2,1-1-2,-22-8 1,-7-8 0,-9 0 0,-12-8 0,-13-1-1,-8 1 1,-17 24 0,-24 25 0,-29 26 0,-5 7-1,17-25 1,17-24 0</inkml:trace>
    </iact:actionData>
  </iact:action>
  <iact:action type="add" startTime="190277">
    <iact:property name="dataType"/>
    <iact:actionData xml:id="d16">
      <inkml:trace xmlns:inkml="http://www.w3.org/2003/InkML" xml:id="stk16" contextRef="#ctx0" brushRef="#br0">22174 3121 0,'0'0'7,"0"0"2,0 0 0,46 100 1,24 32 0,17 34 1,0-25-2,-21-50 1,-20-25 0,-17-33 0,-9-16 0,-7-9-1</inkml:trace>
    </iact:actionData>
  </iact:action>
  <iact:action type="add" startTime="190490">
    <iact:property name="dataType"/>
    <iact:actionData xml:id="d17">
      <inkml:trace xmlns:inkml="http://www.w3.org/2003/InkML" xml:id="stk17" contextRef="#ctx0" brushRef="#br0">22935 3121 0,'0'0'8,"0"0"1,0 0 1,0 0 0,-53 33 0,-42 67-1,-54 65 1,-21 18 1,33-43-2,42-40 0</inkml:trace>
    </iact:actionData>
  </iact:action>
  <iact:action type="add" startTime="190713">
    <iact:property name="dataType"/>
    <iact:actionData xml:id="d18">
      <inkml:trace xmlns:inkml="http://www.w3.org/2003/InkML" xml:id="stk18" contextRef="#ctx0" brushRef="#br0">23597 3196 0,'0'0'6,"0"0"4,0 0 0,0 0-1,0 0 1,0 0 0,-45-50 0,4 17 0,-5 0-2,5 8 2,12 9 0,8-1 0,13 17 0,4 0-1,4 17 1,12 32-1,9 51 1,8 32 0,0-16 0,-17-25-1,-8-33 1,-8-8 1,-4-17-2,-13 0 1,-8-8-1,-8 0 1,0-17 0,4 0-1,20-16 1,13-17 0,17-41 0,82-133-1,71-91 1,16 25 0,-21 58 0,-70 91-1,-45 50 1,-21 25 0,-8 24-1,-17 1 2,0 24-2,-4-8 1,-21 207 0,-12 116-1,8 0 1,13-91 0,24-92-1,5-57 1,4-33 0,-1-25 0,-3-25-1,-17 0 1,0 0 0,54-124 0,-42 49-1,-8 9 1,-8 8 0,-8 16 0,-9 1-1</inkml:trace>
    </iact:actionData>
  </iact:action>
  <iact:action type="add" startTime="199047">
    <iact:property name="dataType"/>
    <iact:actionData xml:id="d19">
      <inkml:trace xmlns:inkml="http://www.w3.org/2003/InkML" xml:id="stk19" contextRef="#ctx0" brushRef="#br0">21864 4409 0,'0'0'2,"0"0"1,0 0 6,0 0 1,0 0-1,0 0 1,0 0-1,0 0 1,0 0 0,0 0-1,0 0 1,0 0 0,0 0 0,0 0 0,41 0 0,-20 0-1,4 0 1,8 4 0,12 0 0,13 5 0,13-1-1,3 0 1,5 0 1,-5-3-2,-12-5 1,0-5 0,-4 5-1,0 0 1,13 0 0,11 5 0,9-1 0,13 0-1,-9-4 1,0-4 0,-8 0-1,-8-1 1,-5 5-1,5 0 1,-1 0 0,1 5-1,-1-1 1,1-4 0,0 0 0,-1 0 0,5 4-1,8 0 1,17 8 0,7-3 0,10-13 0</inkml:trace>
    </iact:actionData>
  </iact:action>
  <iact:action type="add" startTime="223726">
    <iact:property name="dataType"/>
    <iact:actionData xml:id="d20">
      <inkml:trace xmlns:inkml="http://www.w3.org/2003/InkML" xml:id="stk20" contextRef="#ctx0" brushRef="#br0">18471 4082 0,'0'0'3,"0"0"-3,0 0 9,0 0 0,0 0 1,0 0 0,33 41 0,-8-8-1,8 1 2,17 15-2,12 1 1,4 8 0,5 0 0,-9-13 1,-4 5-1,-9 0-2,-7-5 2,-5 5 0,-4-4-1,-8-1 4,0-4-4,-5-7 0,1-10-1,-13-3 3,0-4-2,1-1 1,-1-3 0,0-1-1,1 1 1,-5-1 0,4 0 0,0-3-1,-8-1 1,4 0 0,1-4-1,-1 0 1,0 1 0,0-1 0,0 0 0,0-4 0,9-8-1,32-38 2,63-91-2,70-136 1,57-120 0,39-71-1,69-66 2,91-66-2</inkml:trace>
    </iact:actionData>
  </iact:action>
  <iact:action type="add" startTime="228918">
    <iact:property name="dataType"/>
    <iact:actionData xml:id="d21">
      <inkml:trace xmlns:inkml="http://www.w3.org/2003/InkML" xml:id="stk21" contextRef="#ctx0" brushRef="#br0">18467 7531 0,'0'0'1,"0"0"6,0 0 2,0 0 1,0 0-1,0 0 1,0 0 0,0 0 0,0 0-1,0 0 1,0 0 0,0 0 0,0 0 0,0 0 0,0 0 0,0 0-1,46 12 1,-34-8 0,9 0-1,8 1 1,8-1 0,4 0 0,1 0-1,-1 0 1,0 0 0,-3-4 0,-1 0-1,0 0 1,-4 0 1,0 0-2,0 0 0,1 0 1,-1 4 0,0-4 0,4 0-1,0 0 1,5 0-1,7 0 1,1 5 0,4-5-1,-5 0 1,-7 0-1,-1 0 1,-8-5 0,-4 5-1,-4 0 1,0 0 0,-5 0-1,1 0 1,0 0 0,0 0-1,3 5 1,5-1-1,0 0 1,4 0 0,5 0 0,3 0-1,0 0 1,1-4 0,-1 0-1,-4 0 1,1 0 0,-5 0 0,-4 0-1,0 0 1,0 0 0,-5 0 0,-7 0-2,-1 0 3,-3 0-2,-1 0 1,-3 0-1,-1 0 1,0 0-1,-8 0 1,4 0 1,0 0-3,1 0 1,-1 0 1,0 0-1,0 0 0,0 0 0,-4 0 1,0 0-1,0 0 0,0 0 0,0 0 1,0 0-1,0 0 1,0 0 0,0 0 0,-99-16 0,41 8 0,4-1 0,0 1-1,1 0 1,-1 4 5,-4-1-10,-4 1 5,-9 4 0,-7 0-1,3 0 1,1 0 0,8 4-1,8 1 1,4-1 0,4 0-1,9-4 1,4 0-1,-5 0 1,-3 0 0,-5 0 0,-8 0-1,-12 0 0,-5 0 1,5 0 1,4 0-3,4-4 2,8 0 0,13-5 0,8-7-1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836">
    <iact:property name="dataType"/>
    <iact:actionData xml:id="d0">
      <inkml:trace xmlns:inkml="http://www.w3.org/2003/InkML" xml:id="stk0" contextRef="#ctx0" brushRef="#br0">5976 7286 0,'0'0'2,"0"0"-1,0 0 10,54-8-2,-25 4 0,4-4 1,5 4 0,-9 0 0,0-1-1,-1 1 1,6 0 1,-1 0-2,0 0 1,0 0 0,4 0 0,4 4 0,5 0 0,-1-5 0,1 1-1,0 0 3,-1 0-4,-8 0 2,0 0 0,-3 0-1,-5-1 2,-5 1-2,1 0 1,0 4 0,0 0 0,0 0-1,0 0 1,3 0 0,10 0-1,7 0 2,13-4-2,0 0 1,8-4 0,5-1 0,-9 5-1,-4-4 1,-17 4 0,-4 0-1,-4-1 1,-4 5 0,-4 0 0,0 0 0,0 0 0,4 0-1,0 0 1,0 0 0,0 0 0,0 0 0,4 0-1,16-4 1,34-16 0,25-30-1</inkml:trace>
    </iact:actionData>
  </iact:action>
  <iact:action type="add" startTime="77130">
    <iact:property name="dataType"/>
    <iact:actionData xml:id="d1">
      <inkml:trace xmlns:inkml="http://www.w3.org/2003/InkML" xml:id="stk1" contextRef="#ctx0" brushRef="#br0">4797 11870 0,'0'0'2,"0"0"0,0 0 9,0 0-1,0 0-3,0 0 4,83-25-2,4 8 1,21-3-1,7-5 1,-7 4 1,4 0-3,12 5 3,16 3-2,9 1 1,9 0 0,15-1 0,9-3 0,9-5 0,7-4-1,-7 0 1,3 5 0,9 3 0,20 13-1,1 4 1,49 16 0,37 18-1,-4 15 1</inkml:trace>
    </iact:actionData>
  </iact:action>
  <iact:action type="add" startTime="85054">
    <iact:property name="dataType"/>
    <iact:actionData xml:id="d2">
      <inkml:trace xmlns:inkml="http://www.w3.org/2003/InkML" xml:id="stk2" contextRef="#ctx0" brushRef="#br0">4905 14830 0,'0'0'2,"0"0"1,0 0 7,0 0-2,0 0 2,0 0 0,54 0 0,-5-4 0,18-4-1,3-5 1,-8 5 0,-4 0 0,-13-1-1,-3 1 2,-5 0-1,-4 0-1,4-5 1,1 1 0,3-5-1,4 1 2,9-1-2,8 0 1,4 5 0,5 0 0,-1-1-1,-4 1 1,-4-1 0,-8 1 0,-4-5 0,-9 1-1,-4 3 1,1 1 0,-1 0 0,4-1 0,5 5-1,8 0 1,4-1 0,4 1-1,-4 0 1,-5-1 0,-3 1-1,-5 4 1,-3 0 0,-9 0 0,0 0-1,0-1 1,-12 1 1,4 4-2,4 0 1,0 0-1,0 0 2,4 0-2,4 0 1,4 0 0,1 0-1,-1 0 2,0 4-2,1 1 1,-5-1 1,0 4-1,-4 0 0,-4 1 0,0-1-1,-8 0 1,0-4 0,-5 0 0,-3 1-1,7-1 1,-7 0-1</inkml:trace>
    </iact:actionData>
  </iact:action>
  <iact:action type="add" startTime="93043">
    <iact:property name="dataType"/>
    <iact:actionData xml:id="d3">
      <inkml:trace xmlns:inkml="http://www.w3.org/2003/InkML" xml:id="stk3" contextRef="#ctx0" brushRef="#br0">11496 15579 0,'0'0'2,"0"0"-1,0 0 8,0 0 0,0 0 1,0 0 0,0 0 0,0 0 0,0 0 0,49 5-1,-28-1 1,8 0 0,0 4-1,0 0 1,0 1 0,0-1-1,0 0 1,4 5 0,0 3 0,0 5 0,0 0-1,-4-1 1,4 1 1,0 0-2,9 0 1,7-5 0,5 1-1,4-1 1,0 1 0,-4-1 0,0-3-1,-9-1 1,1-4 0,-5 1 0,-4-5 0,-4 0-1,0 0 1,-8 0 0,4 0 0,0-4 0,0 5 0,8-1-1,5 0 2,7 4-1,5 0 0,0 1 0,0-1 0,-5-4 1,1 0-2,-4 0 2,-5 1-1,0-5 0,-8 0 0,1 0 0,-6 0 0,1 0-1,5 0 1,3 0 0,4 0 0,13 4 0,4 0 0,8 4-1,0 0 1,0 1 0,-8-1-1,-8-4 1,0-4-1,-9-4 1,0-4 1,1-5-1,3 5 0,-3 0-1,7-1 0,5 5 1,4 0 0,0 4 0,-8 0 0,-5 0-1,-4 0 1,1 0 0,-5-4 0,0 0-1,1 0 2,-1 0-2,-4-1 1,-4-3 0,0 4 0,0 0-1,0 0 1,0 0 1,8-1-2,8 5 1,18 0-1,-6 0 1,14 0 0,-5-4 0,0 0 0,-4 0 0,0-4-1,-12 4 1,4-1 0,4 1 0,16 4-1,21 0 1,9 0 0,-1-8 0,-4 0-1,-8-5 1,-8 1 0,4 4 0,17 3-1,16 5 1,-1 9-1</inkml:trace>
    </iact:actionData>
  </iact:action>
  <iact:action type="add" startTime="106489">
    <iact:property name="dataType"/>
    <iact:actionData xml:id="d4">
      <inkml:trace xmlns:inkml="http://www.w3.org/2003/InkML" xml:id="stk4" contextRef="#ctx0" brushRef="#br0">7822 15617 0,'0'0'1,"0"0"2,0 0 7,0 0-1,0 0 0,-29 45 1,29-41 0,0 1 0,0-1-1,4 0 1,0 0 0,4 0 0,-4 0-1,9 5 1,8-1-1,12 0 2,12-4-2,13 0 1,4 1 0,4-1-1,-4 4 1,-8 0 0,-4 1 0,0-5 0,3-4-1,18-4 0,16-5 1,12-3 0,-4-1 0,-8-3-1,-13 3 1,-12 5 0,-4 0-1,4 0 1,13-5 0,20-3 0,13-5-1,3 4 1,-7 1 0,-13 3-1,-4 1 2,-9 4-2,9-5 1,0 5 0,0 0 0,-17-1 0,1 5-1,-9-4 2,0-9-3</inkml:trace>
    </iact:actionData>
  </iact:action>
  <iact:action type="add" startTime="121796">
    <iact:property name="dataType"/>
    <iact:actionData xml:id="d5">
      <inkml:trace xmlns:inkml="http://www.w3.org/2003/InkML" xml:id="stk5" contextRef="#ctx0" brushRef="#br0">17118 15459 0,'0'0'2,"0"0"1,0 0 7,0 0-2,0 0 2,0 0-1,0 0 1,0 0-1,0 0 1,0 0 0,21 42 0,-17-38-1,0 0 0,0 0 1,5-4 0,7 4 0,5-4-1,8 0 1,8 0-1,0 0 1,5 5 1,-1-1-3,9 4 3,-1 0-2,9 5 0,4-5 2,1-4-2,-6-4 1,1 0-1,-4-4 2,0 0-2,-13 0 1,-3 0 0,-5 4-1,-4 0 1,-9 0 1,1 0-1,0 0-3,-1 0 4,1 0-1,0 0-1,4 4 1,-5 0 0,1 0-1,0 0 1,-1 0 0,1 0 0,0 0-1,-1 1 1,1-1-1,0 0 0,-5 0 2,1 0-1,-1 0-1,-7-4 1,-1 0-1,0 0 0,0 0 1,-3 0 0,-1 0-1,0 0 1,0 0 0,0 0 0,0 0 0,0 0 0,5 0-1,-9 0 0,4 0 1,0 0-1,-4 0 1,0 0 0,0 0-1,0 0 1,0-4 0,0 0 0</inkml:trace>
    </iact:actionData>
  </iact:action>
  <iact:action type="add" startTime="123863">
    <iact:property name="dataType"/>
    <iact:actionData xml:id="d6">
      <inkml:trace xmlns:inkml="http://www.w3.org/2003/InkML" xml:id="stk6" contextRef="#ctx0" brushRef="#br0">18579 15571 0,'0'0'6,"0"0"4,0 0-1,0 0 1,0 0 0,0 0 0,0 0 0,0 0-1,0 0 1,0 0 0,0 0 0,0 0-1,0 0 1,0 0 0,0 0 0,45 0-1,-36 4 1,3 0 0,9 1 0,4-1 0,4-4 0,4 0-1,4 0 1,4 4 0,-4 0 0,-3 0-1,3 0 1,-16 0 0,-1 1 0,-3-5 0,-5 0 0,1 0-1,-5 0 2,0 4-2,0 0 1,1-4-1,-1 0 1,0 0 0,0 0-1,5 4 2,-1 0-2,1-4 1,3 0 0,5 0-1,8 0 1,4 0 0,8 0 0,26 0 0,24 0 0</inkml:trace>
    </iact:actionData>
  </iact:action>
  <iact:action type="add" startTime="131994">
    <iact:property name="dataType"/>
    <iact:actionData xml:id="d7">
      <inkml:trace xmlns:inkml="http://www.w3.org/2003/InkML" xml:id="stk7" contextRef="#ctx0" brushRef="#br0">11409 16424 0,'0'0'1,"0"0"2,0 0 6,0 0 1,0 0 0,0 0 0,0 0-1,0 0 1,0 0 0,0 0-1,0 0 1,0 0 0,0 0 0,0 0-1,0 0 1,0 0-1,41 0 1,-33 0 0,1 0 0,3 4-1,5 0 1,8 1 0,8-1-1,0 0 1,4-4-1,-8 4 1,0-4 0,-4 4 0,0 0 0,-5-4-1,1 0 1,0 0-1,-1 4 2,1 1-2,-9-1 1,5 0 1,-5-4-3,1 4 2,-1 0 0,1 0 0,-1-4-1,0 0 2,1 0-2,-1 0 1,1 4 0,-1-4-1,0 0 1,1 0-1,-1 0 1,5 4 0,-1 1-1,5-5 1,0 0 0,4 0 0,-1 0 0,1 0-1,4 0 1,0 0 0,0 0-1,4 0 1,0 0 0,0 4 0,1-4-1,-1 0 1,-4 4 0,0-4-1,-5 4 2,1-4-2,-8 0 1,-1 0-1,1 0 1,4 0 1,-13 0-3,4 0 3,1 0-1,-5 0-1,0 0 1,0 0-1,5 0 1,-9 0 0,4 0-2,1 0 2,-1 0 1,4 0-2,1 0 1,-1 0-1,0 0 1,1 0-1,3 0 2,1 0-2,4 0 1,-1 0-1,5 0 1,0 0 0,4 0-1,-8 0 1,3 4 0,5 0 0,0 0-1,0 1 1,0-1 0,0 0-1,0 0 2,-4 0-2,0 0 0,-4 0 2,3 1-2,-7-1 1,0 0 0,-1 0-1,5-4 0,-9 0 2,1 0-2,-1 0 1,0 0-1,1 0 1,-1 0 0,1 0 0,3 0-1,1 0 1,3 0 0,-7 0-1,8 0 0,-1 0 2,1 0-2,0 0 1,-1 0 0,5 0-1,4 0 1,4 0 0,9 4-1,-5-4 1,0 4 0,-4 0 0,0-4-1,-4 5 0,0-5 1,0 0 0,0 0 0,-4 0 0,0 0 0,0 0-1,-1-5 1,-3 1-1,0 4 1,-1-4-1,-3 4 1,4-4-1,3 0 1,1 0 0,4 0 0,0-1-1,4 1 1,-12 0 0,4 0-1,0 0 1,-1 0 0,-3 0 0,0 4-1,0 0 1,-1 0-1,1 0 1,0 0 0,3 0 0,-7 0-1,8 0 1,4 0 0,-9 0-1,1 0 1,0 0 0,-1 0 0,1 0 0,0 0-2,0 0 3,-1 0-1,5 0-1,0 0 0,0 0 2,4 0-2,4 0 2,8 4-2,9 0 1,4 0 0,3 4-1,-3 1 1,0-5 0,-4 0 0,-5 0 0,-8 0 0,1 0 0,-5-4-1,-4 0 1,0 0 0,-4 0 0,-1 0-1,1 0 1,0 0 0,4 4-1,8 1 1,5-1 0,3 0 0,1 0-1,7 0 1,-7 0 0,-1 0 0,5 5 0,-13-5-1,5 0 0,-5 0 2,-4 0-2,-4-4 1,0 0 0,0 0 0,-4 0 0,4 0-1,0 0 1,4 4 0,4 1-1,4-1 1,1 0 0,3 0-1,-3 4 1,-1-4 0,0 1 0,-3-1-1,-1 0 1,-4 0 0,0-4 0,-4 0 0,0 0-1,4 0 1,-4 0 0,0 4-1</inkml:trace>
    </iact:actionData>
  </iact:action>
  <iact:action type="add" startTime="138544">
    <iact:property name="dataType"/>
    <iact:actionData xml:id="d8">
      <inkml:trace xmlns:inkml="http://www.w3.org/2003/InkML" xml:id="stk8" contextRef="#ctx0" brushRef="#br0">18053 16267 0,'0'0'2,"0"0"1,0 0 6,0 0 0,0 0 1,0 0 0,0 0-1,0 0 1,0 0 0,-37 41 0,37-41 0,0 0-1,0 0 1,0 0 1,4 4-3,5 0 3,11 1-2,18 7 1,19 5 0,22 7-1,12 5 1,29 9 0,17 3 1,12 0-2,-1-3 1,-15-9-1,-1 0 1,-8 0 0,-12-4 0,-17-9-1,-12-3 1,-4-5 0,3 0 0,9 0 0,13 9 0,3 8-1,-7 0 1,-5-5-1,8-3 1,9-9 0,16-12 0</inkml:trace>
    </iact:actionData>
  </iact:action>
  <iact:action type="add" startTime="144380">
    <iact:property name="dataType"/>
    <iact:actionData xml:id="d9">
      <inkml:trace xmlns:inkml="http://www.w3.org/2003/InkML" xml:id="stk9" contextRef="#ctx0" brushRef="#br0">9638 17343 0,'0'0'2,"0"0"1,0 0 6,0 0 0,0 0 1,0 0-1,0 0 1,0 0 1,41-12-2,-20 8 1,-8 0 0,3-1-1,-4 1 2,1 4-1,-1 0-1,1 0 1,3 0 0,1 0 0,4 0-1,7 0 2,10 0-1,7 4-1,5 1 1,8-1 0,4 0 1,0 0-2,-4 0 1,-4 0 0,-5 0 0,-7-4-1,-1 0 1,-4 0 0,9 0 0,3 0-1,9 0 1,13 0 0,7 0 0,9 0-1,-4 0 1,-13 0 0</inkml:trace>
    </iact:actionData>
  </iact:action>
  <iact:action type="add" startTime="162346">
    <iact:property name="dataType"/>
    <iact:actionData xml:id="d10">
      <inkml:trace xmlns:inkml="http://www.w3.org/2003/InkML" xml:id="stk10" contextRef="#ctx0" brushRef="#br0">16241 17538 0,'0'0'1,"0"0"2,0 0 6,0 0 1,0 0-1,0 0 2,0 0-2,0 0 1,0 0-1,0 0 1,0 0 0,0 0 0,0 0-1,-16-42 1,16 38 0,0 0 0,4 0-1,0 0 1,0 0 0,0 0 0,0-1-1,5 1 2,3 0-1,1 0-1,3 0 1,5 0 0,12 0-1,-4 4 1,16 4 0,9 0-1,4 0 2,0 0-2,-4 0 1,-9 0 0,-3 1-1,-13-5 1,4 0 0,0 0 0,4-5 0,9 1-1,3 0 1,5 4 0,0 0 0,0 0 0,-5 4-1,1 0 1,-1 1 0,-3 3 0,-1-4-1,-3 0 1,-1-4 0,1 0 0,3-4-1,1 0 1,-1 0 0,1 0 0,3 4 0,5 0-1,4 4 1,4 0 0,-4 4 0,-4 0-1,-9-3 1,-7-1 0,-10 0 0,-3 0-1,4 0 2,-12-4-1,4 0 0,3 0-1,1-4 1,4 0 0,4 0-1,0 0 1,5-1 0,-1 1 0,4 4 0,5 0 0,7 4-1,10 1 1,3 3-1,0-4 1,0 0 0,4-4 0,9 0-1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3:46:00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440">
    <iact:property name="dataType"/>
    <iact:actionData xml:id="d0">
      <inkml:trace xmlns:inkml="http://www.w3.org/2003/InkML" xml:id="stk0" contextRef="#ctx0" brushRef="#br0">7714 8955 0,'0'0'3,"0"0"-3,0 0 12,0 0-5,0 0 2,0 0 1,0 0 1,0 0-2,-29 41 1,33-36-1,1-1 1,7 0 0,21 0-1,8-4 1,30 0 0,16-4 0,12 0-1,8 0 1,13-1 1,21 5-3,8 9 3,4 3-2,0 1 1,4-9-1,-8-4 1,0-4 0,0-5-1,-4 1 1,0 0 0,-9-5-1,-11 5 1,-10 0 0,1-1 0,0 1 0,4 0-1,-4 0 1,-17 3 0,-8 1-1,-12 0 1,-9 0 0,-8 0 0,-8 4 0</inkml:trace>
    </iact:actionData>
  </iact:action>
  <iact:action type="add" startTime="18642">
    <iact:property name="dataType"/>
    <iact:actionData xml:id="d1">
      <inkml:trace xmlns:inkml="http://www.w3.org/2003/InkML" xml:id="stk1" contextRef="#ctx0" brushRef="#br0">7797 8367 0,'0'0'1,"0"0"1,0 0 9,0 0-1,0 0-1,0 0 2,0 0-2,0 0 0,0 0 1,0 0 0,58 21-1,-17-21 1,17-4-1,8 4 1,-8 4 0,4 0-1,0-4 1,17-4 1,24-4-2,26-5 0,24-3 1,21-5-1,8-4 1,0-4 0,-9 4 0,-11 4-1,-9 9 1,-8 8-1,-1 8 1,1 4 0,-12-8 0,-1 0 1,0-4-2,1 0-1,-1-8 2,-4-17 0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4B46828-BA31-45EC-B994-38C6EB681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6F7D47-EEE5-425E-8EAC-065BADD10D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39D3D1D-DC42-4BE7-8934-86464CB25290}" type="datetimeFigureOut">
              <a:rPr lang="zh-CN" altLang="en-US"/>
              <a:pPr>
                <a:defRPr/>
              </a:pPr>
              <a:t>2020/9/5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CB873DCE-68C9-48F7-8495-0ECC93B7AD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105B762-06AC-4C19-9881-6283EEA29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7018D-7261-4000-9614-55FB7403A9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940586-5497-4E39-B79A-235D2BC96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1DEA3D3-4266-46DE-A9FC-40617F361A0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>
            <a:extLst>
              <a:ext uri="{FF2B5EF4-FFF2-40B4-BE49-F238E27FC236}">
                <a16:creationId xmlns:a16="http://schemas.microsoft.com/office/drawing/2014/main" id="{FD1E8BE9-F182-4FEC-85D9-860C220F18B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>
            <a:extLst>
              <a:ext uri="{FF2B5EF4-FFF2-40B4-BE49-F238E27FC236}">
                <a16:creationId xmlns:a16="http://schemas.microsoft.com/office/drawing/2014/main" id="{544EE847-B521-484D-9B8B-93706001608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7652" name="灯片编号占位符 3">
            <a:extLst>
              <a:ext uri="{FF2B5EF4-FFF2-40B4-BE49-F238E27FC236}">
                <a16:creationId xmlns:a16="http://schemas.microsoft.com/office/drawing/2014/main" id="{6B6B8B73-E9B3-4B91-BCBF-4723B9A7C2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2D99ED91-06BA-493A-9A03-1C6CB7FCA999}" type="slidenum">
              <a:rPr lang="zh-CN" altLang="en-US" sz="1200" smtClean="0"/>
              <a:pPr/>
              <a:t>1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>
            <a:extLst>
              <a:ext uri="{FF2B5EF4-FFF2-40B4-BE49-F238E27FC236}">
                <a16:creationId xmlns:a16="http://schemas.microsoft.com/office/drawing/2014/main" id="{5D05436C-F7FB-4019-8BCB-7C4711FDCB7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>
            <a:extLst>
              <a:ext uri="{FF2B5EF4-FFF2-40B4-BE49-F238E27FC236}">
                <a16:creationId xmlns:a16="http://schemas.microsoft.com/office/drawing/2014/main" id="{A7CEB9BA-2D8E-479F-9A45-19AA90EC019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820" name="灯片编号占位符 3">
            <a:extLst>
              <a:ext uri="{FF2B5EF4-FFF2-40B4-BE49-F238E27FC236}">
                <a16:creationId xmlns:a16="http://schemas.microsoft.com/office/drawing/2014/main" id="{AE7E62E9-8A69-4D0A-924D-EBD9066E8D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520AC42A-8D69-4FCD-AE7D-91407AD7C168}" type="slidenum">
              <a:rPr lang="zh-CN" altLang="en-US" sz="1200" smtClean="0"/>
              <a:pPr/>
              <a:t>6</a:t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11E60197-C151-41A7-BC08-115CFE3E0835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928FF66-A633-437F-AADF-529DB1390B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957FAD23-D906-44BA-9A7B-5C55B186F4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594BC7B3-6954-4755-9EF0-939C22D0C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C29C35A8-B4A1-46BE-A479-5774E855C4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27DC30E3-75B9-4CD5-A793-0D69863FB3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3963F182-CDBB-4C82-9575-53232F1E6C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EE339CC5-7693-44E3-B7F0-508633C83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9E210E5C-6468-4DD8-BABC-BB80E44655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63BA216E-57C5-4564-B214-784404E4747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5EFB79B9-ACCF-40BF-B5CF-9003AE583A2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3034D1E7-8177-4D20-8B22-9C53228868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79C9B17B-A899-46F9-A756-051CB40AF9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19AB046-0EC2-4A6C-A480-44E68C4B32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3467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6B0E7E24-7C01-4237-BA6A-EC2030F4231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452F495-BEE5-41FC-87E9-45B40742DB1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FD705BD-DD18-4EF9-9E85-ABB9B02510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F948CD-A65C-421A-858C-55A18A5BC7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5241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4FE998C-F700-43E6-B1EE-CF61977F5C2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05F6FC5-0D23-48EC-AF51-DB3B00CC20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B079D3B-D826-4865-B26E-2FF0F68A28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EF19AE-4A50-4BFD-80FA-EEADBC75A1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15266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52E0158-63BB-4BC1-AA3C-C1011561A5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F7ADAB9-1A9F-48FD-8BA7-48BB2363BE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021AA7B-E1B9-4C55-862D-8CFA664549C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2B5BE1-3DAB-4130-957A-3EE56686AC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927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05A1360-94EC-4C0A-867F-1A2756182A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CABE522-EA78-4B53-AFA6-C1957938BC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8C38B00-51C0-4A70-A955-92E24BEBF8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0E4BF1-5F5A-44D4-BDB4-23F806C15D0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4815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1EC2B6D-7962-40DE-BC2C-11CD8DF6DE7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D538D0D-0C05-4FDB-9ECC-6766402FB6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8C2667E-F0CB-4281-8966-C22391B1DB7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0A7A28-E42F-4D19-B2CD-9ECF9252496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5317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4E32BD8-B65F-4448-9093-0D2161004E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42E8EE39-8E8E-45BC-BB1D-EBC2567290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1FECE539-D513-43FD-8E7C-F367795980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FC634-D123-4E0F-8C4B-2563B9E2CC9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1946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A9E00AF3-9FE8-4A60-8ED8-5B990282C2D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B639188F-8A4D-410C-A634-471D65AAC2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49C772BA-6FAE-4086-8139-FD3F5EF4E3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A9E3C5-859A-4F10-AEDE-BC526A6B7F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233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319BE03A-4FE2-4051-82A7-E15F2766E5C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E3E4DECB-3285-44CC-B794-33C83C29A0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DE891D52-94AD-4F9C-80D4-B7223717FB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18F71E-118A-4235-8279-65CB1E30D6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894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2C34698-7A4C-4615-9870-82C94BBFBB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008B528-B9D2-47CD-9181-E5D133AE53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D3906116-A8B0-4FAF-8BA0-8C2C880309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AA6C71-B60C-44C0-AD61-3EA091046E7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6463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4A8EE72-18BD-4D21-A032-91968A33DF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70A9E094-6A26-4131-B884-21DFC568FE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4309FAF-35DB-4F5D-A3FA-1CAC097060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9894CD-BC40-4554-A0CE-C5889B75241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0252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4B1B009-F591-4CBD-A2B0-F7BE05069F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65EFAE8-EB1D-4E4F-80AE-E242E1F40D3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4F81002-AAC6-4C2D-8EE3-C993AA2950B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C350200-9F70-4E26-A966-CB6D25EE903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7718000-5452-4992-A46A-5CCCDF8F2F4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FA37AFF-178B-4A8D-8F2C-AE2AE8D93A7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06786E5-F817-479B-B83B-34FB942E0C3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C6999D49-3C5E-4A71-8B8F-339D125820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630E8EA8-CAFE-4FED-9CDE-D89E506175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557C6911-3598-4DCC-9F15-AE254B641E7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95B52AC-9E47-4671-B199-27ACD190AAA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512E4C00-8E52-43E4-B988-B1E25A1C229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D0E2E456-A14B-46A9-B87E-899E1E9FAF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microsoft.com/office/2011/relationships/inkAction" Target="../ink/inkAction3.xml"/><Relationship Id="rId4" Type="http://schemas.openxmlformats.org/officeDocument/2006/relationships/hyperlink" Target="file:///D:\Program%20Files%20(x86)\SourceFormatX\SourceFormatX.ex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5.xml"/><Relationship Id="rId5" Type="http://schemas.openxmlformats.org/officeDocument/2006/relationships/hyperlink" Target="cmd%20/k%20%22../tools/splint/splint-3.1.1/bin/splint.exe%20../tools/splint/splint-3.1.1/bin/null.c%22" TargetMode="External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microsoft.com/office/2011/relationships/inkAction" Target="../ink/inkAction6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E57CC97E-271D-4060-A6F8-B2FD8C5D55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1.1 </a:t>
            </a:r>
            <a:r>
              <a:rPr lang="zh-CN" altLang="en-US"/>
              <a:t>编译器</a:t>
            </a:r>
          </a:p>
        </p:txBody>
      </p:sp>
      <p:grpSp>
        <p:nvGrpSpPr>
          <p:cNvPr id="26627" name="Group 4">
            <a:extLst>
              <a:ext uri="{FF2B5EF4-FFF2-40B4-BE49-F238E27FC236}">
                <a16:creationId xmlns:a16="http://schemas.microsoft.com/office/drawing/2014/main" id="{4552DD8A-75ED-45D1-B2C2-BECA02E01E4E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2133600"/>
            <a:ext cx="6096000" cy="2378075"/>
            <a:chOff x="336" y="2824"/>
            <a:chExt cx="3840" cy="1498"/>
          </a:xfrm>
        </p:grpSpPr>
        <p:grpSp>
          <p:nvGrpSpPr>
            <p:cNvPr id="26629" name="Group 5">
              <a:extLst>
                <a:ext uri="{FF2B5EF4-FFF2-40B4-BE49-F238E27FC236}">
                  <a16:creationId xmlns:a16="http://schemas.microsoft.com/office/drawing/2014/main" id="{92C7F8A5-B245-4839-B685-8B94FEC324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" y="2824"/>
              <a:ext cx="3840" cy="1066"/>
              <a:chOff x="336" y="4080"/>
              <a:chExt cx="3840" cy="1066"/>
            </a:xfrm>
          </p:grpSpPr>
          <p:grpSp>
            <p:nvGrpSpPr>
              <p:cNvPr id="26636" name="Group 6">
                <a:extLst>
                  <a:ext uri="{FF2B5EF4-FFF2-40B4-BE49-F238E27FC236}">
                    <a16:creationId xmlns:a16="http://schemas.microsoft.com/office/drawing/2014/main" id="{9700F5B5-2CD9-4FA6-A8B6-C05DC0D679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36" y="4080"/>
                <a:ext cx="1248" cy="576"/>
                <a:chOff x="1584" y="4320"/>
                <a:chExt cx="1248" cy="576"/>
              </a:xfrm>
            </p:grpSpPr>
            <p:sp>
              <p:nvSpPr>
                <p:cNvPr id="26643" name="Rectangle 7">
                  <a:extLst>
                    <a:ext uri="{FF2B5EF4-FFF2-40B4-BE49-F238E27FC236}">
                      <a16:creationId xmlns:a16="http://schemas.microsoft.com/office/drawing/2014/main" id="{965E3004-94C1-46A2-BEE1-648C60E08F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4320"/>
                  <a:ext cx="1248" cy="576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zh-CN" altLang="en-US" sz="240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26644" name="Text Box 8">
                  <a:extLst>
                    <a:ext uri="{FF2B5EF4-FFF2-40B4-BE49-F238E27FC236}">
                      <a16:creationId xmlns:a16="http://schemas.microsoft.com/office/drawing/2014/main" id="{BBEA9A7B-1984-4C66-892D-86D0A759A42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76" y="4416"/>
                  <a:ext cx="1008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rgbClr val="FF3300"/>
                    </a:buClr>
                    <a:buSzPct val="75000"/>
                    <a:buFont typeface="Wingdings" panose="05000000000000000000" pitchFamily="2" charset="2"/>
                    <a:buChar char="m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folHlink"/>
                    </a:buClr>
                    <a:buSzPct val="69000"/>
                    <a:buFont typeface="Wingdings" panose="05000000000000000000" pitchFamily="2" charset="2"/>
                    <a:buChar char="q"/>
                    <a:defRPr kumimoji="1" sz="2800">
                      <a:solidFill>
                        <a:srgbClr val="3333CC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FF3300"/>
                    </a:buClr>
                    <a:buFont typeface="Wingdings" panose="05000000000000000000" pitchFamily="2" charset="2"/>
                    <a:buChar char="Ø"/>
                    <a:defRPr kumimoji="1" sz="2400">
                      <a:solidFill>
                        <a:srgbClr val="FF33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tx1"/>
                    </a:buClr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>
                    <a:spcBef>
                      <a:spcPct val="50000"/>
                    </a:spcBef>
                    <a:buClrTx/>
                    <a:buSzTx/>
                    <a:buFontTx/>
                    <a:buNone/>
                  </a:pPr>
                  <a:r>
                    <a:rPr kumimoji="0" lang="en-US" altLang="zh-CN" sz="2400" b="1"/>
                    <a:t>Compiler</a:t>
                  </a:r>
                </a:p>
              </p:txBody>
            </p:sp>
          </p:grpSp>
          <p:sp>
            <p:nvSpPr>
              <p:cNvPr id="26637" name="Text Box 9">
                <a:extLst>
                  <a:ext uri="{FF2B5EF4-FFF2-40B4-BE49-F238E27FC236}">
                    <a16:creationId xmlns:a16="http://schemas.microsoft.com/office/drawing/2014/main" id="{4668005E-88FA-4326-9318-97A672E6622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" y="4080"/>
                <a:ext cx="1008" cy="4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00CC00"/>
                    </a:solidFill>
                  </a:rPr>
                  <a:t>Source</a:t>
                </a:r>
                <a:r>
                  <a:rPr kumimoji="0" lang="en-US" altLang="zh-CN" sz="2400" b="1">
                    <a:solidFill>
                      <a:srgbClr val="00CC00"/>
                    </a:solidFill>
                  </a:rPr>
                  <a:t> </a:t>
                </a:r>
                <a:r>
                  <a:rPr kumimoji="0" lang="en-US" altLang="zh-CN" sz="2000" b="1">
                    <a:solidFill>
                      <a:srgbClr val="00CC00"/>
                    </a:solidFill>
                  </a:rPr>
                  <a:t>program</a:t>
                </a:r>
                <a:endParaRPr kumimoji="0" lang="en-US" altLang="zh-CN" sz="2400" b="1"/>
              </a:p>
            </p:txBody>
          </p:sp>
          <p:sp>
            <p:nvSpPr>
              <p:cNvPr id="26638" name="Line 10">
                <a:extLst>
                  <a:ext uri="{FF2B5EF4-FFF2-40B4-BE49-F238E27FC236}">
                    <a16:creationId xmlns:a16="http://schemas.microsoft.com/office/drawing/2014/main" id="{F7179B16-2372-4F52-B340-F64C392671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04" y="4368"/>
                <a:ext cx="43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639" name="Text Box 11">
                <a:extLst>
                  <a:ext uri="{FF2B5EF4-FFF2-40B4-BE49-F238E27FC236}">
                    <a16:creationId xmlns:a16="http://schemas.microsoft.com/office/drawing/2014/main" id="{E9164651-9CAD-46DE-A6FC-499FE959052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68" y="4080"/>
                <a:ext cx="1008" cy="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FF5050"/>
                    </a:solidFill>
                  </a:rPr>
                  <a:t>Target Program</a:t>
                </a:r>
                <a:endParaRPr kumimoji="0" lang="en-US" altLang="zh-CN" sz="2400" b="1">
                  <a:solidFill>
                    <a:srgbClr val="FF5050"/>
                  </a:solidFill>
                </a:endParaRPr>
              </a:p>
            </p:txBody>
          </p:sp>
          <p:sp>
            <p:nvSpPr>
              <p:cNvPr id="26640" name="Line 12">
                <a:extLst>
                  <a:ext uri="{FF2B5EF4-FFF2-40B4-BE49-F238E27FC236}">
                    <a16:creationId xmlns:a16="http://schemas.microsoft.com/office/drawing/2014/main" id="{EADE898B-032A-4431-BCA3-F05B003417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4" y="4368"/>
                <a:ext cx="33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641" name="Text Box 13">
                <a:extLst>
                  <a:ext uri="{FF2B5EF4-FFF2-40B4-BE49-F238E27FC236}">
                    <a16:creationId xmlns:a16="http://schemas.microsoft.com/office/drawing/2014/main" id="{912E4032-9B13-4BA7-AE9D-1940D92DA0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4" y="4896"/>
                <a:ext cx="15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/>
                  <a:t>Error messages</a:t>
                </a:r>
                <a:endParaRPr kumimoji="0" lang="en-US" altLang="zh-CN" sz="2400" b="1"/>
              </a:p>
            </p:txBody>
          </p:sp>
          <p:sp>
            <p:nvSpPr>
              <p:cNvPr id="26642" name="Line 14">
                <a:extLst>
                  <a:ext uri="{FF2B5EF4-FFF2-40B4-BE49-F238E27FC236}">
                    <a16:creationId xmlns:a16="http://schemas.microsoft.com/office/drawing/2014/main" id="{567A918A-B29D-4A81-AE7F-C9452EB510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60" y="4656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26630" name="Group 15">
              <a:extLst>
                <a:ext uri="{FF2B5EF4-FFF2-40B4-BE49-F238E27FC236}">
                  <a16:creationId xmlns:a16="http://schemas.microsoft.com/office/drawing/2014/main" id="{BF208B76-59DF-479A-912F-D39C030BB5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0" y="3400"/>
              <a:ext cx="2784" cy="922"/>
              <a:chOff x="720" y="4464"/>
              <a:chExt cx="2784" cy="922"/>
            </a:xfrm>
          </p:grpSpPr>
          <p:sp>
            <p:nvSpPr>
              <p:cNvPr id="26631" name="Text Box 16">
                <a:extLst>
                  <a:ext uri="{FF2B5EF4-FFF2-40B4-BE49-F238E27FC236}">
                    <a16:creationId xmlns:a16="http://schemas.microsoft.com/office/drawing/2014/main" id="{CF02E4A9-D216-43A3-BACF-6C9216A29A6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8" y="5136"/>
                <a:ext cx="168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000" b="1">
                    <a:solidFill>
                      <a:srgbClr val="0066FF"/>
                    </a:solidFill>
                  </a:rPr>
                  <a:t>Diverse &amp; Varied</a:t>
                </a:r>
              </a:p>
            </p:txBody>
          </p:sp>
          <p:sp>
            <p:nvSpPr>
              <p:cNvPr id="26632" name="Line 17">
                <a:extLst>
                  <a:ext uri="{FF2B5EF4-FFF2-40B4-BE49-F238E27FC236}">
                    <a16:creationId xmlns:a16="http://schemas.microsoft.com/office/drawing/2014/main" id="{B038B6E8-A8F3-4DD4-9210-D68615827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72" y="5280"/>
                <a:ext cx="43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633" name="Line 18">
                <a:extLst>
                  <a:ext uri="{FF2B5EF4-FFF2-40B4-BE49-F238E27FC236}">
                    <a16:creationId xmlns:a16="http://schemas.microsoft.com/office/drawing/2014/main" id="{571DBD02-BA30-47F5-98DB-E51410DA9F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504" y="4464"/>
                <a:ext cx="0" cy="81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634" name="Line 19">
                <a:extLst>
                  <a:ext uri="{FF2B5EF4-FFF2-40B4-BE49-F238E27FC236}">
                    <a16:creationId xmlns:a16="http://schemas.microsoft.com/office/drawing/2014/main" id="{1A50C042-8F87-4882-818A-FB797039CF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720" y="5280"/>
                <a:ext cx="72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635" name="Line 20">
                <a:extLst>
                  <a:ext uri="{FF2B5EF4-FFF2-40B4-BE49-F238E27FC236}">
                    <a16:creationId xmlns:a16="http://schemas.microsoft.com/office/drawing/2014/main" id="{8CBA13F5-CA39-4543-9419-4FBA78A4D6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0" y="4464"/>
                <a:ext cx="0" cy="81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20" name="Rectangle 3">
            <a:extLst>
              <a:ext uri="{FF2B5EF4-FFF2-40B4-BE49-F238E27FC236}">
                <a16:creationId xmlns:a16="http://schemas.microsoft.com/office/drawing/2014/main" id="{C96B503B-D24F-4B6E-8362-EAC51DA04E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2688" y="4578350"/>
            <a:ext cx="77724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rgbClr val="FF3300"/>
              </a:buClr>
              <a:buSzPct val="75000"/>
              <a:buFont typeface="Wingdings" pitchFamily="2" charset="2"/>
              <a:buChar char="m"/>
              <a:defRPr/>
            </a:pPr>
            <a:r>
              <a:rPr lang="zh-CN" altLang="en-US" sz="2800" kern="0" dirty="0">
                <a:latin typeface="+mn-lt"/>
                <a:ea typeface="+mn-ea"/>
              </a:rPr>
              <a:t>源程序和目标程序种类都巨大（成百上千）</a:t>
            </a:r>
            <a:br>
              <a:rPr lang="en-US" altLang="zh-CN" sz="2800" kern="0" dirty="0">
                <a:latin typeface="+mn-lt"/>
                <a:ea typeface="+mn-ea"/>
              </a:rPr>
            </a:br>
            <a:r>
              <a:rPr lang="zh-CN" altLang="en-US" sz="2800" kern="0" dirty="0">
                <a:latin typeface="+mn-lt"/>
                <a:ea typeface="+mn-ea"/>
              </a:rPr>
              <a:t>给编译技术的研究（编译器的构造）带来困难</a:t>
            </a:r>
            <a:endParaRPr lang="en-US" altLang="zh-CN" sz="2800" kern="0" dirty="0">
              <a:latin typeface="+mn-lt"/>
              <a:ea typeface="+mn-ea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rgbClr val="FF3300"/>
              </a:buClr>
              <a:buSzPct val="75000"/>
              <a:buFont typeface="Wingdings" pitchFamily="2" charset="2"/>
              <a:buChar char="m"/>
              <a:defRPr/>
            </a:pPr>
            <a:r>
              <a:rPr lang="zh-CN" altLang="en-US" sz="2800" kern="0" dirty="0">
                <a:latin typeface="+mn-lt"/>
                <a:ea typeface="+mn-ea"/>
              </a:rPr>
              <a:t>好在不同编译器：都可划分为相同的基本任务、都采取相似的基本技术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AACF9B1-F16A-4676-8827-8D7759FF50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553"/>
    </mc:Choice>
    <mc:Fallback>
      <p:transition spd="slow" advTm="118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F3852DF2-D119-4955-A78C-A4180AC9E7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1.1.1  </a:t>
            </a:r>
            <a:r>
              <a:rPr lang="zh-CN" altLang="en-US"/>
              <a:t>分析－综合模型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CC9AAAD5-F5AA-4B2E-B666-38AF0A07C2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两个基本组成部分</a:t>
            </a:r>
            <a:br>
              <a:rPr lang="zh-CN" altLang="en-US" dirty="0"/>
            </a:br>
            <a:r>
              <a:rPr lang="zh-CN" altLang="en-US" dirty="0">
                <a:solidFill>
                  <a:schemeClr val="hlink"/>
                </a:solidFill>
              </a:rPr>
              <a:t>分析：将源程序分解为基本组成部分，生成</a:t>
            </a:r>
            <a:r>
              <a:rPr lang="zh-CN" altLang="en-US" dirty="0">
                <a:solidFill>
                  <a:srgbClr val="7030A0"/>
                </a:solidFill>
              </a:rPr>
              <a:t>中间表示形式</a:t>
            </a:r>
            <a:br>
              <a:rPr lang="zh-CN" altLang="en-US" dirty="0"/>
            </a:br>
            <a:r>
              <a:rPr lang="zh-CN" altLang="en-US" dirty="0">
                <a:solidFill>
                  <a:srgbClr val="0000FF"/>
                </a:solidFill>
              </a:rPr>
              <a:t>综合：从中间表示形式构建目标程序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923E510-9021-4CC2-AE62-8EB6B91324A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94440" y="3468240"/>
              <a:ext cx="861480" cy="914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923E510-9021-4CC2-AE62-8EB6B91324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5080" y="3458880"/>
                <a:ext cx="880200" cy="110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0DA2240-E560-4913-A81E-19275E9590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567"/>
    </mc:Choice>
    <mc:Fallback>
      <p:transition spd="slow" advTm="97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CF0B422C-E1FE-4475-B420-4EEC89F10A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中间表示形式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3028F3C4-12B1-496A-9A4D-F03FD26B16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中间表示形式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树</a:t>
            </a:r>
            <a:br>
              <a:rPr lang="zh-CN" altLang="en-US"/>
            </a:br>
            <a:r>
              <a:rPr lang="zh-CN" altLang="en-US"/>
              <a:t>节点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操作，孩子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参数</a:t>
            </a:r>
            <a:br>
              <a:rPr lang="zh-CN" altLang="en-US"/>
            </a:br>
            <a:r>
              <a:rPr lang="zh-CN" altLang="en-US"/>
              <a:t>	</a:t>
            </a:r>
            <a:r>
              <a:rPr lang="en-US" altLang="zh-CN"/>
              <a:t>position := initial + rate * 60</a:t>
            </a:r>
          </a:p>
        </p:txBody>
      </p:sp>
      <p:grpSp>
        <p:nvGrpSpPr>
          <p:cNvPr id="29700" name="Group 4">
            <a:extLst>
              <a:ext uri="{FF2B5EF4-FFF2-40B4-BE49-F238E27FC236}">
                <a16:creationId xmlns:a16="http://schemas.microsoft.com/office/drawing/2014/main" id="{C5FEEE7C-70F5-43CF-863A-7E3845543599}"/>
              </a:ext>
            </a:extLst>
          </p:cNvPr>
          <p:cNvGrpSpPr>
            <a:grpSpLocks/>
          </p:cNvGrpSpPr>
          <p:nvPr/>
        </p:nvGrpSpPr>
        <p:grpSpPr bwMode="auto">
          <a:xfrm>
            <a:off x="2438400" y="2971800"/>
            <a:ext cx="3276600" cy="2182813"/>
            <a:chOff x="192" y="2160"/>
            <a:chExt cx="1728" cy="923"/>
          </a:xfrm>
        </p:grpSpPr>
        <p:sp>
          <p:nvSpPr>
            <p:cNvPr id="29701" name="Text Box 5">
              <a:extLst>
                <a:ext uri="{FF2B5EF4-FFF2-40B4-BE49-F238E27FC236}">
                  <a16:creationId xmlns:a16="http://schemas.microsoft.com/office/drawing/2014/main" id="{8AD90961-8CDC-4ACD-8E4E-97518CB581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2352"/>
              <a:ext cx="720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position</a:t>
              </a:r>
            </a:p>
          </p:txBody>
        </p:sp>
        <p:sp>
          <p:nvSpPr>
            <p:cNvPr id="29702" name="Text Box 6">
              <a:extLst>
                <a:ext uri="{FF2B5EF4-FFF2-40B4-BE49-F238E27FC236}">
                  <a16:creationId xmlns:a16="http://schemas.microsoft.com/office/drawing/2014/main" id="{39E63F4B-BA27-4565-A5A6-4750B2F241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640"/>
              <a:ext cx="720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initial</a:t>
              </a:r>
            </a:p>
          </p:txBody>
        </p:sp>
        <p:sp>
          <p:nvSpPr>
            <p:cNvPr id="29703" name="Text Box 7">
              <a:extLst>
                <a:ext uri="{FF2B5EF4-FFF2-40B4-BE49-F238E27FC236}">
                  <a16:creationId xmlns:a16="http://schemas.microsoft.com/office/drawing/2014/main" id="{AD8DA00B-A7BC-4EA6-A586-9510D901E0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2928"/>
              <a:ext cx="720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rate</a:t>
              </a:r>
            </a:p>
          </p:txBody>
        </p:sp>
        <p:sp>
          <p:nvSpPr>
            <p:cNvPr id="29704" name="Text Box 8">
              <a:extLst>
                <a:ext uri="{FF2B5EF4-FFF2-40B4-BE49-F238E27FC236}">
                  <a16:creationId xmlns:a16="http://schemas.microsoft.com/office/drawing/2014/main" id="{6782134C-F83A-4789-B5ED-4DC6349CA4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160"/>
              <a:ext cx="384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:=</a:t>
              </a:r>
            </a:p>
          </p:txBody>
        </p:sp>
        <p:sp>
          <p:nvSpPr>
            <p:cNvPr id="29705" name="Text Box 9">
              <a:extLst>
                <a:ext uri="{FF2B5EF4-FFF2-40B4-BE49-F238E27FC236}">
                  <a16:creationId xmlns:a16="http://schemas.microsoft.com/office/drawing/2014/main" id="{36FA7596-9AFF-4065-8AD6-6E873B51B5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2352"/>
              <a:ext cx="384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+</a:t>
              </a:r>
            </a:p>
          </p:txBody>
        </p:sp>
        <p:sp>
          <p:nvSpPr>
            <p:cNvPr id="29706" name="Text Box 10">
              <a:extLst>
                <a:ext uri="{FF2B5EF4-FFF2-40B4-BE49-F238E27FC236}">
                  <a16:creationId xmlns:a16="http://schemas.microsoft.com/office/drawing/2014/main" id="{523A3864-A73D-4575-93E1-1EFEBE0A31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8" y="2640"/>
              <a:ext cx="384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*</a:t>
              </a:r>
            </a:p>
          </p:txBody>
        </p:sp>
        <p:sp>
          <p:nvSpPr>
            <p:cNvPr id="29707" name="Text Box 11">
              <a:extLst>
                <a:ext uri="{FF2B5EF4-FFF2-40B4-BE49-F238E27FC236}">
                  <a16:creationId xmlns:a16="http://schemas.microsoft.com/office/drawing/2014/main" id="{AB70A45C-6CD1-457F-9766-16B4295477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2928"/>
              <a:ext cx="384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60</a:t>
              </a:r>
            </a:p>
          </p:txBody>
        </p:sp>
        <p:sp>
          <p:nvSpPr>
            <p:cNvPr id="29708" name="Line 12">
              <a:extLst>
                <a:ext uri="{FF2B5EF4-FFF2-40B4-BE49-F238E27FC236}">
                  <a16:creationId xmlns:a16="http://schemas.microsoft.com/office/drawing/2014/main" id="{25F4FC2E-0B71-4133-9E22-B4270946F0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2" y="2352"/>
              <a:ext cx="96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09" name="Line 13">
              <a:extLst>
                <a:ext uri="{FF2B5EF4-FFF2-40B4-BE49-F238E27FC236}">
                  <a16:creationId xmlns:a16="http://schemas.microsoft.com/office/drawing/2014/main" id="{43353AAA-243C-4D20-8F23-1CE6EFAE55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2304"/>
              <a:ext cx="192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10" name="Line 14">
              <a:extLst>
                <a:ext uri="{FF2B5EF4-FFF2-40B4-BE49-F238E27FC236}">
                  <a16:creationId xmlns:a16="http://schemas.microsoft.com/office/drawing/2014/main" id="{9C76C0A4-D830-4B26-BE38-FBF76446D0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12" y="2544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11" name="Line 15">
              <a:extLst>
                <a:ext uri="{FF2B5EF4-FFF2-40B4-BE49-F238E27FC236}">
                  <a16:creationId xmlns:a16="http://schemas.microsoft.com/office/drawing/2014/main" id="{0548385E-A764-41B4-B041-449223BD98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0" y="2496"/>
              <a:ext cx="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12" name="Line 16">
              <a:extLst>
                <a:ext uri="{FF2B5EF4-FFF2-40B4-BE49-F238E27FC236}">
                  <a16:creationId xmlns:a16="http://schemas.microsoft.com/office/drawing/2014/main" id="{1BC0D64A-D02E-4CA2-8B48-FFC12BB2B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2496"/>
              <a:ext cx="24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13" name="Line 17">
              <a:extLst>
                <a:ext uri="{FF2B5EF4-FFF2-40B4-BE49-F238E27FC236}">
                  <a16:creationId xmlns:a16="http://schemas.microsoft.com/office/drawing/2014/main" id="{873996D0-857C-4C4B-9238-BEBB23CD1A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48" y="2784"/>
              <a:ext cx="14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714" name="Line 18">
              <a:extLst>
                <a:ext uri="{FF2B5EF4-FFF2-40B4-BE49-F238E27FC236}">
                  <a16:creationId xmlns:a16="http://schemas.microsoft.com/office/drawing/2014/main" id="{3E47043B-7403-4D7F-8BF0-352A67225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2784"/>
              <a:ext cx="192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C4D0092-B3F3-4D30-8C81-B7002BB4194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21280" y="2854080"/>
              <a:ext cx="3884760" cy="23464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C4D0092-B3F3-4D30-8C81-B7002BB419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11920" y="2844720"/>
                <a:ext cx="3903480" cy="2365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F831765-DB0A-4DDB-8E00-137FF8E2E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973"/>
    </mc:Choice>
    <mc:Fallback>
      <p:transition spd="slow" advTm="105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8F03A5D3-FA0A-4AD6-8041-212D433700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使用编译技术的软件工具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E11E292D-3456-4BFC-BD99-94764A2A47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lang="zh-CN" altLang="en-US"/>
              <a:t>处理源码、进行分析工作的辅助工具</a:t>
            </a:r>
          </a:p>
          <a:p>
            <a:pPr lvl="1" eaLnBrk="1" hangingPunct="1"/>
            <a:r>
              <a:rPr lang="zh-CN" altLang="en-US" b="1" i="1"/>
              <a:t>格式化编辑器</a:t>
            </a:r>
            <a:endParaRPr lang="zh-CN" altLang="en-US" b="1"/>
          </a:p>
          <a:p>
            <a:pPr lvl="2" eaLnBrk="1" hangingPunct="1"/>
            <a:r>
              <a:rPr lang="zh-CN" altLang="en-US"/>
              <a:t>强制文本符合语法，符合标准格式</a:t>
            </a:r>
          </a:p>
          <a:p>
            <a:pPr lvl="2" eaLnBrk="1" hangingPunct="1"/>
            <a:r>
              <a:rPr lang="zh-CN" altLang="en-US"/>
              <a:t>关键字自动完成、括号匹配</a:t>
            </a:r>
          </a:p>
          <a:p>
            <a:pPr lvl="1" eaLnBrk="1" hangingPunct="1"/>
            <a:r>
              <a:rPr lang="zh-CN" altLang="en-US" b="1" i="1"/>
              <a:t>格式化打印</a:t>
            </a:r>
          </a:p>
          <a:p>
            <a:pPr lvl="2" eaLnBrk="1" hangingPunct="1"/>
            <a:r>
              <a:rPr lang="zh-CN" altLang="en-US"/>
              <a:t>标准格式输出程序，清晰、美观</a:t>
            </a:r>
          </a:p>
          <a:p>
            <a:pPr lvl="2" eaLnBrk="1" hangingPunct="1"/>
            <a:r>
              <a:rPr lang="zh-CN" altLang="en-US"/>
              <a:t>字体、空格、缩进</a:t>
            </a:r>
            <a:endParaRPr lang="en-US" altLang="zh-CN"/>
          </a:p>
          <a:p>
            <a:pPr lvl="2" eaLnBrk="1" hangingPunct="1"/>
            <a:r>
              <a:rPr lang="en-US" altLang="zh-CN">
                <a:hlinkClick r:id="rId4" action="ppaction://program"/>
              </a:rPr>
              <a:t>SourceFormatX</a:t>
            </a:r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31AC76D3-61B8-4D1F-8059-94A216F7611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35440" y="1906200"/>
              <a:ext cx="6999120" cy="473436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31AC76D3-61B8-4D1F-8059-94A216F761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26080" y="1896840"/>
                <a:ext cx="7017840" cy="4753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FA597D6-A879-4CA4-92C9-6F0E8F4E85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665"/>
    </mc:Choice>
    <mc:Fallback>
      <p:transition spd="slow" advTm="414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682B35A8-F8AA-4117-BD08-E8E1DCEE5D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软件工具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D4DC3ED5-D919-4C2D-A237-E5F0D8C64C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lvl="1" eaLnBrk="1" hangingPunct="1"/>
            <a:r>
              <a:rPr lang="zh-CN" altLang="en-US" b="1" i="1"/>
              <a:t>静态检查</a:t>
            </a:r>
          </a:p>
          <a:p>
            <a:pPr lvl="2" eaLnBrk="1" hangingPunct="1"/>
            <a:r>
              <a:rPr lang="zh-CN" altLang="en-US"/>
              <a:t>“简单”、“快速”的编译，检查可能的语义错误，甚至逻辑错误</a:t>
            </a:r>
          </a:p>
          <a:p>
            <a:pPr lvl="2" eaLnBrk="1" hangingPunct="1"/>
            <a:r>
              <a:rPr lang="en-US" altLang="zh-CN"/>
              <a:t>PC-LINT</a:t>
            </a:r>
            <a:r>
              <a:rPr lang="zh-CN" altLang="en-US"/>
              <a:t>：不会执行的程序段、判断非负整数是否大于等于</a:t>
            </a:r>
            <a:r>
              <a:rPr lang="en-US" altLang="zh-CN"/>
              <a:t>0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endParaRPr lang="en-US" altLang="zh-CN" sz="2000"/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char firstChar1 (char *s)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return *s;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763A2E4-A830-4942-9754-3AA2D5726A3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3080" y="1779480"/>
              <a:ext cx="7426800" cy="2517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763A2E4-A830-4942-9754-3AA2D5726A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3720" y="1770120"/>
                <a:ext cx="7445520" cy="2536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96356B0-8AED-4F5F-BD76-A5664AA3A4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258"/>
    </mc:Choice>
    <mc:Fallback>
      <p:transition spd="slow" advTm="269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E749266E-D5C6-49DF-B4DA-D1A97B179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静态检查例子（续）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E8967225-C4D7-4C53-A37F-7ABCD079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int *glob;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int *f (int **x)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  int sa[2] = { 0, 1 };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int loc = 3;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glob = &amp;loc;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*x = &amp;sa[0];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return &amp;loc;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void h(void)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  unsigned int i;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 if (i &gt;= 0)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   printf("&gt;=0\n");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    else printf("&lt;0");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hlinkClick r:id="rId5" action="ppaction://program"/>
              </a:rPr>
              <a:t>Splint</a:t>
            </a:r>
            <a:r>
              <a:rPr lang="zh-CN" altLang="en-US" sz="2000">
                <a:hlinkClick r:id="rId5" action="ppaction://program"/>
              </a:rPr>
              <a:t>检查此程序的结果</a:t>
            </a:r>
            <a:endParaRPr lang="en-US" altLang="zh-CN" sz="20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C27455C-5FDD-480A-9EAB-DA9E2721C46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691640"/>
              <a:ext cx="2193120" cy="4826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C27455C-5FDD-480A-9EAB-DA9E2721C4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8600" y="1682280"/>
                <a:ext cx="2211840" cy="4845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FA4D450-910E-41AC-85AC-D7BB167AE0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965"/>
    </mc:Choice>
    <mc:Fallback>
      <p:transition spd="slow" advTm="125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73B68318-FB3D-47B4-8BBB-CCBB6B010B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软件工具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820C0246-4BE1-4F8D-A421-8AAB02A227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lvl="1" eaLnBrk="1" hangingPunct="1"/>
            <a:r>
              <a:rPr lang="zh-CN" altLang="en-US" b="1" i="1"/>
              <a:t>解释器</a:t>
            </a:r>
          </a:p>
          <a:p>
            <a:pPr lvl="2" eaLnBrk="1" hangingPunct="1"/>
            <a:r>
              <a:rPr lang="zh-CN" altLang="en-US"/>
              <a:t>不产生目标程序，边分析边执行</a:t>
            </a:r>
          </a:p>
          <a:p>
            <a:pPr lvl="2" eaLnBrk="1" hangingPunct="1"/>
            <a:r>
              <a:rPr lang="en-US" altLang="zh-CN"/>
              <a:t>Shell</a:t>
            </a:r>
            <a:r>
              <a:rPr lang="zh-CN" altLang="en-US"/>
              <a:t>语言，早期</a:t>
            </a:r>
            <a:r>
              <a:rPr lang="en-US" altLang="zh-CN"/>
              <a:t>BASIC</a:t>
            </a:r>
            <a:r>
              <a:rPr lang="zh-CN" altLang="en-US"/>
              <a:t>、</a:t>
            </a:r>
            <a:r>
              <a:rPr lang="en-US" altLang="zh-CN"/>
              <a:t>Bash</a:t>
            </a:r>
            <a:r>
              <a:rPr lang="zh-CN" altLang="en-US"/>
              <a:t>、</a:t>
            </a:r>
            <a:r>
              <a:rPr lang="en-US" altLang="zh-CN"/>
              <a:t>Java</a:t>
            </a:r>
            <a:r>
              <a:rPr lang="zh-CN" altLang="en-US"/>
              <a:t>、</a:t>
            </a:r>
            <a:r>
              <a:rPr lang="en-US" altLang="zh-CN"/>
              <a:t>Python</a:t>
            </a:r>
          </a:p>
        </p:txBody>
      </p:sp>
      <p:pic>
        <p:nvPicPr>
          <p:cNvPr id="35844" name="图片 1">
            <a:extLst>
              <a:ext uri="{FF2B5EF4-FFF2-40B4-BE49-F238E27FC236}">
                <a16:creationId xmlns:a16="http://schemas.microsoft.com/office/drawing/2014/main" id="{B73D39ED-75C2-4FBC-9AE9-9D65B8D9C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573463"/>
            <a:ext cx="3657600" cy="229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5" name="图片 4" descr="1-编译.jpg">
            <a:extLst>
              <a:ext uri="{FF2B5EF4-FFF2-40B4-BE49-F238E27FC236}">
                <a16:creationId xmlns:a16="http://schemas.microsoft.com/office/drawing/2014/main" id="{71A29358-CF64-4C1F-9445-DC3F540B37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63" y="3068638"/>
            <a:ext cx="4154487" cy="317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4ACC405-D478-493F-B151-F0339891283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2800" y="882360"/>
              <a:ext cx="8098560" cy="5285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4ACC405-D478-493F-B151-F033989128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3440" y="873000"/>
                <a:ext cx="8117280" cy="5304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7923EB4-BEBD-47BD-865B-6CC36E3CEB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374"/>
    </mc:Choice>
    <mc:Fallback>
      <p:transition spd="slow" advTm="243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6A77FC11-42A7-43A1-8E3F-3D342C9F1C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其它应用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670D21AC-4533-4850-8E06-8914DD8173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400" b="1" i="1" dirty="0"/>
              <a:t>排版软件</a:t>
            </a:r>
          </a:p>
          <a:p>
            <a:pPr lvl="1" eaLnBrk="1" hangingPunct="1"/>
            <a:r>
              <a:rPr lang="zh-CN" altLang="en-US" sz="2000" dirty="0"/>
              <a:t>普通文本，命令</a:t>
            </a:r>
            <a:r>
              <a:rPr lang="zh-CN" altLang="en-US" sz="2000" dirty="0">
                <a:sym typeface="Wingdings" panose="05000000000000000000" pitchFamily="2" charset="2"/>
              </a:rPr>
              <a:t></a:t>
            </a:r>
            <a:r>
              <a:rPr lang="zh-CN" altLang="en-US" sz="2000" dirty="0"/>
              <a:t>格式、图表、公式</a:t>
            </a:r>
          </a:p>
          <a:p>
            <a:pPr lvl="1" eaLnBrk="1" hangingPunct="1"/>
            <a:r>
              <a:rPr lang="en-US" altLang="zh-CN" sz="2000" dirty="0"/>
              <a:t>LATEX</a:t>
            </a:r>
            <a:r>
              <a:rPr lang="zh-CN" altLang="en-US" sz="2000" dirty="0"/>
              <a:t>，</a:t>
            </a:r>
            <a:r>
              <a:rPr lang="en-US" altLang="zh-CN" sz="2000" dirty="0"/>
              <a:t>TROFF</a:t>
            </a:r>
          </a:p>
          <a:p>
            <a:pPr eaLnBrk="1" hangingPunct="1"/>
            <a:r>
              <a:rPr lang="zh-CN" altLang="en-US" sz="2400" b="1" i="1" dirty="0"/>
              <a:t>硅编译器</a:t>
            </a:r>
          </a:p>
          <a:p>
            <a:pPr lvl="1" eaLnBrk="1" hangingPunct="1"/>
            <a:r>
              <a:rPr lang="zh-CN" altLang="en-US" sz="2000" dirty="0"/>
              <a:t>源程序</a:t>
            </a:r>
            <a:r>
              <a:rPr lang="zh-CN" altLang="en-US" sz="2000" dirty="0">
                <a:sym typeface="Wingdings" panose="05000000000000000000" pitchFamily="2" charset="2"/>
              </a:rPr>
              <a:t>电路设计，变量</a:t>
            </a:r>
            <a:r>
              <a:rPr lang="en-US" altLang="zh-CN" sz="2000" dirty="0">
                <a:sym typeface="Wingdings" panose="05000000000000000000" pitchFamily="2" charset="2"/>
              </a:rPr>
              <a:t>——</a:t>
            </a:r>
            <a:r>
              <a:rPr lang="zh-CN" altLang="en-US" sz="2000" dirty="0">
                <a:sym typeface="Wingdings" panose="05000000000000000000" pitchFamily="2" charset="2"/>
              </a:rPr>
              <a:t>逻辑信号</a:t>
            </a:r>
          </a:p>
          <a:p>
            <a:pPr lvl="1" eaLnBrk="1" hangingPunct="1"/>
            <a:r>
              <a:rPr lang="zh-CN" altLang="en-US" sz="2000" dirty="0">
                <a:sym typeface="Wingdings" panose="05000000000000000000" pitchFamily="2" charset="2"/>
              </a:rPr>
              <a:t>文本</a:t>
            </a:r>
            <a:r>
              <a:rPr lang="en-US" altLang="zh-CN" sz="2000" dirty="0">
                <a:sym typeface="Wingdings" panose="05000000000000000000" pitchFamily="2" charset="2"/>
              </a:rPr>
              <a:t>/</a:t>
            </a:r>
            <a:r>
              <a:rPr lang="zh-CN" altLang="en-US" sz="2000" dirty="0">
                <a:sym typeface="Wingdings" panose="05000000000000000000" pitchFamily="2" charset="2"/>
              </a:rPr>
              <a:t>图形模式</a:t>
            </a:r>
            <a:endParaRPr lang="en-US" altLang="zh-CN" b="1" i="1" dirty="0"/>
          </a:p>
          <a:p>
            <a:pPr eaLnBrk="1" hangingPunct="1"/>
            <a:r>
              <a:rPr lang="zh-CN" altLang="en-US" sz="2400" b="1" i="1" dirty="0"/>
              <a:t>数据库查询</a:t>
            </a:r>
          </a:p>
          <a:p>
            <a:pPr lvl="1" eaLnBrk="1" hangingPunct="1"/>
            <a:r>
              <a:rPr lang="zh-CN" altLang="en-US" sz="2000" dirty="0"/>
              <a:t>数据查询语言</a:t>
            </a:r>
          </a:p>
          <a:p>
            <a:pPr lvl="1" eaLnBrk="1" hangingPunct="1"/>
            <a:r>
              <a:rPr lang="zh-CN" altLang="en-US" sz="2000" dirty="0"/>
              <a:t>输入</a:t>
            </a:r>
            <a:r>
              <a:rPr lang="en-US" altLang="zh-CN" sz="2000" dirty="0"/>
              <a:t>—</a:t>
            </a:r>
            <a:r>
              <a:rPr lang="zh-CN" altLang="en-US" sz="2000" dirty="0"/>
              <a:t>数据查询语句</a:t>
            </a:r>
            <a:r>
              <a:rPr lang="zh-CN" altLang="en-US" sz="2000" dirty="0">
                <a:sym typeface="Wingdings" panose="05000000000000000000" pitchFamily="2" charset="2"/>
              </a:rPr>
              <a:t>底层数据库访问操作</a:t>
            </a:r>
            <a:endParaRPr lang="en-US" altLang="zh-CN" sz="2000" dirty="0">
              <a:sym typeface="Wingdings" panose="05000000000000000000" pitchFamily="2" charset="2"/>
            </a:endParaRPr>
          </a:p>
          <a:p>
            <a:pPr eaLnBrk="1" hangingPunct="1"/>
            <a:r>
              <a:rPr lang="zh-CN" altLang="en-US" sz="2400" b="1" i="1" dirty="0"/>
              <a:t>数据压缩</a:t>
            </a:r>
          </a:p>
          <a:p>
            <a:pPr lvl="1" eaLnBrk="1" hangingPunct="1"/>
            <a:r>
              <a:rPr lang="zh-CN" altLang="en-US" sz="2000" dirty="0"/>
              <a:t>压缩：初始数据</a:t>
            </a:r>
            <a:r>
              <a:rPr lang="en-US" altLang="zh-CN" sz="2000" dirty="0">
                <a:sym typeface="Wingdings" panose="05000000000000000000" pitchFamily="2" charset="2"/>
              </a:rPr>
              <a:t></a:t>
            </a:r>
            <a:r>
              <a:rPr lang="zh-CN" altLang="en-US" sz="2000" dirty="0">
                <a:sym typeface="Wingdings" panose="05000000000000000000" pitchFamily="2" charset="2"/>
              </a:rPr>
              <a:t>上下文无关文法</a:t>
            </a:r>
            <a:r>
              <a:rPr lang="en-US" altLang="zh-CN" sz="2000" dirty="0">
                <a:sym typeface="Wingdings" panose="05000000000000000000" pitchFamily="2" charset="2"/>
              </a:rPr>
              <a:t></a:t>
            </a:r>
            <a:r>
              <a:rPr lang="zh-CN" altLang="en-US" sz="2000" dirty="0">
                <a:sym typeface="Wingdings" panose="05000000000000000000" pitchFamily="2" charset="2"/>
              </a:rPr>
              <a:t>压缩文法</a:t>
            </a:r>
            <a:br>
              <a:rPr lang="en-US" altLang="zh-CN" sz="2000" dirty="0">
                <a:sym typeface="Wingdings" panose="05000000000000000000" pitchFamily="2" charset="2"/>
              </a:rPr>
            </a:br>
            <a:r>
              <a:rPr lang="zh-CN" altLang="en-US" sz="2000" dirty="0">
                <a:sym typeface="Wingdings" panose="05000000000000000000" pitchFamily="2" charset="2"/>
              </a:rPr>
              <a:t>解压：解压文法</a:t>
            </a:r>
            <a:r>
              <a:rPr lang="en-US" altLang="zh-CN" sz="2000" dirty="0">
                <a:sym typeface="Wingdings" panose="05000000000000000000" pitchFamily="2" charset="2"/>
              </a:rPr>
              <a:t></a:t>
            </a:r>
            <a:r>
              <a:rPr lang="zh-CN" altLang="en-US" sz="2000" dirty="0">
                <a:sym typeface="Wingdings" panose="05000000000000000000" pitchFamily="2" charset="2"/>
              </a:rPr>
              <a:t>文法推导出唯一串</a:t>
            </a:r>
            <a:r>
              <a:rPr lang="en-US" altLang="zh-CN" sz="2000" dirty="0">
                <a:sym typeface="Wingdings" panose="05000000000000000000" pitchFamily="2" charset="2"/>
              </a:rPr>
              <a:t></a:t>
            </a:r>
            <a:r>
              <a:rPr lang="zh-CN" altLang="en-US" sz="2000" dirty="0">
                <a:sym typeface="Wingdings" panose="05000000000000000000" pitchFamily="2" charset="2"/>
              </a:rPr>
              <a:t>初始数据</a:t>
            </a:r>
            <a:br>
              <a:rPr lang="en-US" altLang="zh-CN" sz="2000" dirty="0">
                <a:sym typeface="Wingdings" panose="05000000000000000000" pitchFamily="2" charset="2"/>
              </a:rPr>
            </a:br>
            <a:r>
              <a:rPr lang="zh-CN" altLang="en-US" sz="2000" dirty="0">
                <a:sym typeface="Wingdings" panose="05000000000000000000" pitchFamily="2" charset="2"/>
              </a:rPr>
              <a:t>滑铁卢大学杨恩辉教授，已应用于黑莓手机</a:t>
            </a:r>
            <a:endParaRPr lang="en-US" altLang="zh-CN" sz="2000" dirty="0">
              <a:sym typeface="Wingdings" panose="05000000000000000000" pitchFamily="2" charset="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BEFF055-E67C-46BF-9557-7823417AC81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26920" y="2542680"/>
              <a:ext cx="5670720" cy="3771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BEFF055-E67C-46BF-9557-7823417AC8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7560" y="2533320"/>
                <a:ext cx="5689440" cy="3790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1C4B04D-FF7C-424A-8247-8EF2361B42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639"/>
    </mc:Choice>
    <mc:Fallback>
      <p:transition spd="slow" advTm="189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526939-E48A-4701-A38E-7CA8C111D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BD7B0F-E554-4867-A070-F6445CC2D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5</a:t>
            </a:r>
            <a:r>
              <a:rPr lang="zh-CN" altLang="en-US" dirty="0"/>
              <a:t>、</a:t>
            </a:r>
            <a:r>
              <a:rPr lang="en-US" altLang="zh-CN" dirty="0"/>
              <a:t>6</a:t>
            </a:r>
            <a:r>
              <a:rPr lang="zh-CN" altLang="en-US" dirty="0"/>
              <a:t>页的程序中存在什么错误？</a:t>
            </a:r>
            <a:endParaRPr lang="en-US" altLang="zh-CN" dirty="0"/>
          </a:p>
          <a:p>
            <a:r>
              <a:rPr lang="zh-CN" altLang="en-US" dirty="0"/>
              <a:t>鼓励用代码静态检查工具，</a:t>
            </a:r>
            <a:r>
              <a:rPr lang="en-US" altLang="zh-CN" dirty="0"/>
              <a:t>Windows</a:t>
            </a:r>
            <a:r>
              <a:rPr lang="zh-CN" altLang="en-US" dirty="0"/>
              <a:t>版本名为</a:t>
            </a:r>
            <a:r>
              <a:rPr lang="en-US" altLang="zh-CN"/>
              <a:t>splint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ADD7456-849A-4F48-BB73-3D0ABB574EC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66600" y="2943720"/>
              <a:ext cx="1212840" cy="30888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ADD7456-849A-4F48-BB73-3D0ABB574E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7240" y="2934360"/>
                <a:ext cx="1231560" cy="3276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C810E38-2922-4FB4-A857-26174EE2D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13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02"/>
    </mc:Choice>
    <mc:Fallback>
      <p:transition spd="slow" advTm="31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4225</TotalTime>
  <Words>429</Words>
  <Application>Microsoft Office PowerPoint</Application>
  <PresentationFormat>全屏显示(4:3)</PresentationFormat>
  <Paragraphs>74</Paragraphs>
  <Slides>9</Slides>
  <Notes>2</Notes>
  <HiddenSlides>0</HiddenSlides>
  <MMClips>9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宋体</vt:lpstr>
      <vt:lpstr>Calibri</vt:lpstr>
      <vt:lpstr>Tahoma</vt:lpstr>
      <vt:lpstr>Times New Roman</vt:lpstr>
      <vt:lpstr>Wingdings</vt:lpstr>
      <vt:lpstr>Blends</vt:lpstr>
      <vt:lpstr>1.1 编译器</vt:lpstr>
      <vt:lpstr>1.1.1  分析－综合模型</vt:lpstr>
      <vt:lpstr>中间表示形式</vt:lpstr>
      <vt:lpstr>使用编译技术的软件工具</vt:lpstr>
      <vt:lpstr>软件工具</vt:lpstr>
      <vt:lpstr>静态检查例子（续）</vt:lpstr>
      <vt:lpstr>软件工具</vt:lpstr>
      <vt:lpstr>其它应用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367</cp:revision>
  <dcterms:created xsi:type="dcterms:W3CDTF">2003-06-05T11:51:39Z</dcterms:created>
  <dcterms:modified xsi:type="dcterms:W3CDTF">2020-09-05T04:07:23Z</dcterms:modified>
</cp:coreProperties>
</file>

<file path=docProps/thumbnail.jpeg>
</file>